
<file path=[Content_Types].xml><?xml version="1.0" encoding="utf-8"?>
<Types xmlns="http://schemas.openxmlformats.org/package/2006/content-types">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 id="2147483650" r:id="rId3"/>
    <p:sldMasterId id="2147483652" r:id="rId4"/>
    <p:sldMasterId id="2147483657" r:id="rId5"/>
    <p:sldMasterId id="2147483658" r:id="rId6"/>
    <p:sldMasterId id="2147483660" r:id="rId7"/>
    <p:sldMasterId id="2147483662" r:id="rId8"/>
  </p:sldMasterIdLst>
  <p:notesMasterIdLst>
    <p:notesMasterId r:id="rId13"/>
  </p:notesMasterIdLst>
  <p:handoutMasterIdLst>
    <p:handoutMasterId r:id="rId33"/>
  </p:handoutMasterIdLst>
  <p:sldIdLst>
    <p:sldId id="1723" r:id="rId9"/>
    <p:sldId id="1798" r:id="rId10"/>
    <p:sldId id="1823" r:id="rId11"/>
    <p:sldId id="1699" r:id="rId12"/>
    <p:sldId id="1825" r:id="rId14"/>
    <p:sldId id="1827" r:id="rId15"/>
    <p:sldId id="1799" r:id="rId16"/>
    <p:sldId id="1824" r:id="rId17"/>
    <p:sldId id="1787" r:id="rId18"/>
    <p:sldId id="1788" r:id="rId19"/>
    <p:sldId id="1789" r:id="rId20"/>
    <p:sldId id="1790" r:id="rId21"/>
    <p:sldId id="1816" r:id="rId22"/>
    <p:sldId id="1791" r:id="rId23"/>
    <p:sldId id="1792" r:id="rId24"/>
    <p:sldId id="1793" r:id="rId25"/>
    <p:sldId id="1794" r:id="rId26"/>
    <p:sldId id="1797" r:id="rId27"/>
    <p:sldId id="1826" r:id="rId28"/>
    <p:sldId id="1814" r:id="rId29"/>
    <p:sldId id="1810" r:id="rId30"/>
    <p:sldId id="1811" r:id="rId31"/>
    <p:sldId id="1812" r:id="rId32"/>
  </p:sldIdLst>
  <p:sldSz cx="9144000" cy="5715000" type="screen16x10"/>
  <p:notesSz cx="7103745" cy="10234295"/>
  <p:embeddedFontLst>
    <p:embeddedFont>
      <p:font typeface="Verdana" panose="020B0604030504040204" pitchFamily="34" charset="0"/>
      <p:regular r:id="rId38"/>
      <p:bold r:id="rId39"/>
      <p:italic r:id="rId40"/>
      <p:boldItalic r:id="rId41"/>
    </p:embeddedFont>
    <p:embeddedFont>
      <p:font typeface="微软雅黑" panose="020B0503020204020204" pitchFamily="34" charset="-122"/>
      <p:regular r:id="rId42"/>
    </p:embeddedFont>
    <p:embeddedFont>
      <p:font typeface="黑体" panose="02010609060101010101" pitchFamily="49" charset="-122"/>
      <p:regular r:id="rId43"/>
    </p:embeddedFont>
    <p:embeddedFont>
      <p:font typeface="MS PGothic" panose="020B0600070205080204" pitchFamily="34" charset="-128"/>
      <p:regular r:id="rId44"/>
    </p:embeddedFont>
  </p:embeddedFontLst>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Verdana" panose="020B0604030504040204" pitchFamily="34" charset="0"/>
        <a:ea typeface="微软雅黑" panose="020B0503020204020204" pitchFamily="34" charset="-122"/>
        <a:cs typeface="+mn-cs"/>
      </a:defRPr>
    </a:lvl1pPr>
    <a:lvl2pPr marL="457200" algn="l" rtl="0" eaLnBrk="0" fontAlgn="base" hangingPunct="0">
      <a:spcBef>
        <a:spcPct val="0"/>
      </a:spcBef>
      <a:spcAft>
        <a:spcPct val="0"/>
      </a:spcAft>
      <a:defRPr sz="2400" kern="1200">
        <a:solidFill>
          <a:schemeClr val="tx1"/>
        </a:solidFill>
        <a:latin typeface="Verdana" panose="020B0604030504040204" pitchFamily="34" charset="0"/>
        <a:ea typeface="微软雅黑" panose="020B0503020204020204" pitchFamily="34" charset="-122"/>
        <a:cs typeface="+mn-cs"/>
      </a:defRPr>
    </a:lvl2pPr>
    <a:lvl3pPr marL="914400" algn="l" rtl="0" eaLnBrk="0" fontAlgn="base" hangingPunct="0">
      <a:spcBef>
        <a:spcPct val="0"/>
      </a:spcBef>
      <a:spcAft>
        <a:spcPct val="0"/>
      </a:spcAft>
      <a:defRPr sz="2400" kern="1200">
        <a:solidFill>
          <a:schemeClr val="tx1"/>
        </a:solidFill>
        <a:latin typeface="Verdana" panose="020B0604030504040204" pitchFamily="34" charset="0"/>
        <a:ea typeface="微软雅黑" panose="020B0503020204020204" pitchFamily="34" charset="-122"/>
        <a:cs typeface="+mn-cs"/>
      </a:defRPr>
    </a:lvl3pPr>
    <a:lvl4pPr marL="1371600" algn="l" rtl="0" eaLnBrk="0" fontAlgn="base" hangingPunct="0">
      <a:spcBef>
        <a:spcPct val="0"/>
      </a:spcBef>
      <a:spcAft>
        <a:spcPct val="0"/>
      </a:spcAft>
      <a:defRPr sz="2400" kern="1200">
        <a:solidFill>
          <a:schemeClr val="tx1"/>
        </a:solidFill>
        <a:latin typeface="Verdana" panose="020B0604030504040204" pitchFamily="34" charset="0"/>
        <a:ea typeface="微软雅黑" panose="020B0503020204020204" pitchFamily="34" charset="-122"/>
        <a:cs typeface="+mn-cs"/>
      </a:defRPr>
    </a:lvl4pPr>
    <a:lvl5pPr marL="1828800" algn="l" rtl="0" eaLnBrk="0" fontAlgn="base" hangingPunct="0">
      <a:spcBef>
        <a:spcPct val="0"/>
      </a:spcBef>
      <a:spcAft>
        <a:spcPct val="0"/>
      </a:spcAft>
      <a:defRPr sz="2400" kern="1200">
        <a:solidFill>
          <a:schemeClr val="tx1"/>
        </a:solidFill>
        <a:latin typeface="Verdana" panose="020B0604030504040204" pitchFamily="34" charset="0"/>
        <a:ea typeface="微软雅黑" panose="020B0503020204020204" pitchFamily="34" charset="-122"/>
        <a:cs typeface="+mn-cs"/>
      </a:defRPr>
    </a:lvl5pPr>
    <a:lvl6pPr marL="2286000" algn="l" defTabSz="914400" rtl="0" eaLnBrk="1" latinLnBrk="0" hangingPunct="1">
      <a:defRPr sz="2400" kern="1200">
        <a:solidFill>
          <a:schemeClr val="tx1"/>
        </a:solidFill>
        <a:latin typeface="Verdana" panose="020B0604030504040204" pitchFamily="34" charset="0"/>
        <a:ea typeface="微软雅黑" panose="020B0503020204020204" pitchFamily="34" charset="-122"/>
        <a:cs typeface="+mn-cs"/>
      </a:defRPr>
    </a:lvl6pPr>
    <a:lvl7pPr marL="2743200" algn="l" defTabSz="914400" rtl="0" eaLnBrk="1" latinLnBrk="0" hangingPunct="1">
      <a:defRPr sz="2400" kern="1200">
        <a:solidFill>
          <a:schemeClr val="tx1"/>
        </a:solidFill>
        <a:latin typeface="Verdana" panose="020B0604030504040204" pitchFamily="34" charset="0"/>
        <a:ea typeface="微软雅黑" panose="020B0503020204020204" pitchFamily="34" charset="-122"/>
        <a:cs typeface="+mn-cs"/>
      </a:defRPr>
    </a:lvl7pPr>
    <a:lvl8pPr marL="3200400" algn="l" defTabSz="914400" rtl="0" eaLnBrk="1" latinLnBrk="0" hangingPunct="1">
      <a:defRPr sz="2400" kern="1200">
        <a:solidFill>
          <a:schemeClr val="tx1"/>
        </a:solidFill>
        <a:latin typeface="Verdana" panose="020B0604030504040204" pitchFamily="34" charset="0"/>
        <a:ea typeface="微软雅黑" panose="020B0503020204020204" pitchFamily="34" charset="-122"/>
        <a:cs typeface="+mn-cs"/>
      </a:defRPr>
    </a:lvl8pPr>
    <a:lvl9pPr marL="3657600" algn="l" defTabSz="914400" rtl="0" eaLnBrk="1" latinLnBrk="0" hangingPunct="1">
      <a:defRPr sz="2400" kern="1200">
        <a:solidFill>
          <a:schemeClr val="tx1"/>
        </a:solidFill>
        <a:latin typeface="Verdana" panose="020B0604030504040204" pitchFamily="34" charset="0"/>
        <a:ea typeface="微软雅黑" panose="020B0503020204020204" pitchFamily="34" charset="-122"/>
        <a:cs typeface="+mn-cs"/>
      </a:defRPr>
    </a:lvl9pPr>
  </p:defaultTextStyle>
  <p:extLst>
    <p:ext uri="{521415D9-36F7-43E2-AB2F-B90AF26B5E84}">
      <p14:sectionLst xmlns:p14="http://schemas.microsoft.com/office/powerpoint/2010/main">
        <p14:section name="默认节" id="{6BF06B26-1ED2-4593-97AA-A981DD7F546E}">
          <p14:sldIdLst>
            <p14:sldId id="1723"/>
            <p14:sldId id="1798"/>
            <p14:sldId id="1823"/>
            <p14:sldId id="1699"/>
            <p14:sldId id="1825"/>
            <p14:sldId id="1827"/>
            <p14:sldId id="1799"/>
            <p14:sldId id="1824"/>
            <p14:sldId id="1787"/>
            <p14:sldId id="1788"/>
            <p14:sldId id="1789"/>
            <p14:sldId id="1790"/>
            <p14:sldId id="1816"/>
            <p14:sldId id="1791"/>
            <p14:sldId id="1792"/>
            <p14:sldId id="1793"/>
            <p14:sldId id="1794"/>
            <p14:sldId id="1797"/>
            <p14:sldId id="1826"/>
            <p14:sldId id="1814"/>
            <p14:sldId id="1810"/>
            <p14:sldId id="1811"/>
            <p14:sldId id="1812"/>
          </p14:sldIdLst>
        </p14:section>
      </p14:sectionLst>
    </p:ext>
    <p:ext uri="{EFAFB233-063F-42B5-8137-9DF3F51BA10A}">
      <p15:sldGuideLst xmlns:p15="http://schemas.microsoft.com/office/powerpoint/2012/main">
        <p15:guide id="1" orient="horz" pos="1791" userDrawn="1">
          <p15:clr>
            <a:srgbClr val="A4A3A4"/>
          </p15:clr>
        </p15:guide>
        <p15:guide id="2" pos="28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pdesk" initials="H" lastIdx="36" clrIdx="0"/>
  <p:cmAuthor id="1" name="宋琛哲" initials="宋琛哲" lastIdx="2" clrIdx="0"/>
  <p:cmAuthor id="2" name="yunshanfu" initials="y" lastIdx="10" clrIdx="1"/>
  <p:cmAuthor id="3" name="李洁" initials="李洁" lastIdx="18" clrIdx="2"/>
  <p:cmAuthor id="4" name=" " initials="" lastIdx="1" clrIdx="3"/>
  <p:cmAuthor id="5" name="作者" initials="A" lastIdx="0" clrIdx="2"/>
  <p:cmAuthor id="6" name="alice" initials="a" lastIdx="1" clrIdx="5"/>
  <p:cmAuthor id="7" name="zhangdong" initials="z" lastIdx="2" clrIdx="9"/>
  <p:cmAuthor id="8" name="qqw" initials="q" lastIdx="1" clrIdx="7"/>
  <p:cmAuthor id="9" name="qh" initials="q" lastIdx="1" clrIdx="8"/>
  <p:cmAuthor id="10" name="Sun Mingfei" initials="SM" lastIdx="1" clrIdx="9"/>
  <p:cmAuthor id="11" name="DING L" initials="D" lastIdx="32" clrIdx="5"/>
  <p:cmAuthor id="12" name="t tan" initials="t" lastIdx="5" clrIdx="11"/>
  <p:cmAuthor id="13" name="GL DD" initials="GD" lastIdx="2" clrIdx="12"/>
  <p:cmAuthor id="14" name="姚晓寅" initials="姚" lastIdx="1" clrIdx="13"/>
  <p:cmAuthor id="15" name="陈幸" initials="陈" lastIdx="1" clrIdx="14"/>
  <p:cmAuthor id="16" name="777" initials="7" lastIdx="1" clrIdx="15"/>
  <p:cmAuthor id="17" name="@huangshuxuan" initials="@" lastIdx="1" clrIdx="16"/>
  <p:cmAuthor id="19" name="wangmin" initials="w" lastIdx="1" clrIdx="18"/>
  <p:cmAuthor id="20" name="xiezhimin" initials="x" lastIdx="2" clrIdx="19"/>
  <p:cmAuthor id="21" name="chengchen3" initials="c" lastIdx="1" clrIdx="2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75757"/>
    <a:srgbClr val="FCFCFC"/>
    <a:srgbClr val="FEF2F1"/>
    <a:srgbClr val="E3FBFE"/>
    <a:srgbClr val="FFFFFF"/>
    <a:srgbClr val="FAFAFA"/>
    <a:srgbClr val="EFFFFF"/>
    <a:srgbClr val="F5846C"/>
    <a:srgbClr val="5698D2"/>
    <a:srgbClr val="E2E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270" autoAdjust="0"/>
  </p:normalViewPr>
  <p:slideViewPr>
    <p:cSldViewPr snapToObjects="1" showGuides="1">
      <p:cViewPr varScale="1">
        <p:scale>
          <a:sx n="98" d="100"/>
          <a:sy n="98" d="100"/>
        </p:scale>
        <p:origin x="514" y="86"/>
      </p:cViewPr>
      <p:guideLst>
        <p:guide orient="horz" pos="1791"/>
        <p:guide pos="28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89" d="100"/>
          <a:sy n="89" d="100"/>
        </p:scale>
        <p:origin x="3012" y="-330"/>
      </p:cViewPr>
      <p:guideLst>
        <p:guide orient="horz" pos="3742"/>
        <p:guide pos="224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5" Type="http://schemas.openxmlformats.org/officeDocument/2006/relationships/tags" Target="tags/tag1.xml"/><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slideMaster" Target="slideMasters/slideMaster3.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notesMaster" Target="notesMasters/notesMaster1.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9488" cy="511491"/>
          </a:xfrm>
          <a:prstGeom prst="rect">
            <a:avLst/>
          </a:prstGeom>
        </p:spPr>
        <p:txBody>
          <a:bodyPr vert="horz" wrap="square" lIns="94787" tIns="47393" rIns="94787" bIns="47393" numCol="1" anchor="t" anchorCtr="0" compatLnSpc="1"/>
          <a:lstStyle>
            <a:lvl1pPr eaLnBrk="0" hangingPunct="0">
              <a:defRPr sz="1200">
                <a:ea typeface="MS PGothic" panose="020B0600070205080204" pitchFamily="34" charset="-128"/>
              </a:defRPr>
            </a:lvl1pPr>
          </a:lstStyle>
          <a:p>
            <a:pPr>
              <a:defRPr/>
            </a:pPr>
            <a:endParaRPr lang="en-US" altLang="zh-CN"/>
          </a:p>
        </p:txBody>
      </p:sp>
      <p:sp>
        <p:nvSpPr>
          <p:cNvPr id="3" name="Date Placeholder 2"/>
          <p:cNvSpPr>
            <a:spLocks noGrp="1"/>
          </p:cNvSpPr>
          <p:nvPr>
            <p:ph type="dt" sz="quarter" idx="1"/>
          </p:nvPr>
        </p:nvSpPr>
        <p:spPr>
          <a:xfrm>
            <a:off x="4023440" y="2"/>
            <a:ext cx="3079488" cy="511491"/>
          </a:xfrm>
          <a:prstGeom prst="rect">
            <a:avLst/>
          </a:prstGeom>
        </p:spPr>
        <p:txBody>
          <a:bodyPr vert="horz" wrap="square" lIns="94787" tIns="47393" rIns="94787" bIns="47393" numCol="1" anchor="t" anchorCtr="0" compatLnSpc="1"/>
          <a:lstStyle>
            <a:lvl1pPr algn="r" eaLnBrk="0" hangingPunct="0">
              <a:defRPr sz="1200">
                <a:ea typeface="MS PGothic" panose="020B0600070205080204" pitchFamily="34" charset="-128"/>
              </a:defRPr>
            </a:lvl1pPr>
          </a:lstStyle>
          <a:p>
            <a:pPr>
              <a:defRPr/>
            </a:pPr>
            <a:fld id="{7A5B181F-4C58-4302-9FD6-58C7A8C3AB3A}" type="datetimeFigureOut">
              <a:rPr lang="en-US" altLang="zh-CN"/>
            </a:fld>
            <a:endParaRPr lang="en-US" altLang="zh-CN"/>
          </a:p>
        </p:txBody>
      </p:sp>
      <p:sp>
        <p:nvSpPr>
          <p:cNvPr id="4" name="Footer Placeholder 3"/>
          <p:cNvSpPr>
            <a:spLocks noGrp="1"/>
          </p:cNvSpPr>
          <p:nvPr>
            <p:ph type="ftr" sz="quarter" idx="2"/>
          </p:nvPr>
        </p:nvSpPr>
        <p:spPr>
          <a:xfrm>
            <a:off x="0" y="9720734"/>
            <a:ext cx="3079488" cy="511491"/>
          </a:xfrm>
          <a:prstGeom prst="rect">
            <a:avLst/>
          </a:prstGeom>
        </p:spPr>
        <p:txBody>
          <a:bodyPr vert="horz" wrap="square" lIns="94787" tIns="47393" rIns="94787" bIns="47393" numCol="1" anchor="b" anchorCtr="0" compatLnSpc="1"/>
          <a:lstStyle>
            <a:lvl1pPr eaLnBrk="0" hangingPunct="0">
              <a:defRPr sz="1200">
                <a:ea typeface="MS PGothic" panose="020B0600070205080204" pitchFamily="34" charset="-128"/>
              </a:defRPr>
            </a:lvl1pPr>
          </a:lstStyle>
          <a:p>
            <a:pPr>
              <a:defRPr/>
            </a:pPr>
            <a:endParaRPr lang="en-US" altLang="zh-CN"/>
          </a:p>
        </p:txBody>
      </p:sp>
      <p:sp>
        <p:nvSpPr>
          <p:cNvPr id="5" name="Slide Number Placeholder 4"/>
          <p:cNvSpPr>
            <a:spLocks noGrp="1"/>
          </p:cNvSpPr>
          <p:nvPr>
            <p:ph type="sldNum" sz="quarter" idx="3"/>
          </p:nvPr>
        </p:nvSpPr>
        <p:spPr>
          <a:xfrm>
            <a:off x="4023440" y="9720734"/>
            <a:ext cx="3079488" cy="511491"/>
          </a:xfrm>
          <a:prstGeom prst="rect">
            <a:avLst/>
          </a:prstGeom>
        </p:spPr>
        <p:txBody>
          <a:bodyPr vert="horz" wrap="square" lIns="94787" tIns="47393" rIns="94787" bIns="47393" numCol="1" anchor="b" anchorCtr="0" compatLnSpc="1"/>
          <a:lstStyle>
            <a:lvl1pPr algn="r" eaLnBrk="0" hangingPunct="0">
              <a:defRPr sz="1200">
                <a:ea typeface="MS PGothic" panose="020B0600070205080204" pitchFamily="34" charset="-128"/>
              </a:defRPr>
            </a:lvl1pPr>
          </a:lstStyle>
          <a:p>
            <a:pPr>
              <a:defRPr/>
            </a:pPr>
            <a:fld id="{0AF76397-2A65-4C5B-9C71-2E530E721156}" type="slidenum">
              <a:rPr lang="en-US" altLang="zh-CN"/>
            </a:fld>
            <a:endParaRPr lang="en-US" altLang="zh-C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image" Target="../media/image22.png"/><Relationship Id="rId1" Type="http://schemas.openxmlformats.org/officeDocument/2006/relationships/image" Target="../media/image21.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450850" y="665163"/>
            <a:ext cx="4214813" cy="2633662"/>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89468" y="3764483"/>
            <a:ext cx="5831829" cy="5774597"/>
          </a:xfrm>
          <a:prstGeom prst="rect">
            <a:avLst/>
          </a:prstGeom>
          <a:noFill/>
          <a:ln w="9525">
            <a:noFill/>
            <a:miter lim="800000"/>
          </a:ln>
        </p:spPr>
        <p:txBody>
          <a:bodyPr vert="horz" wrap="square" lIns="94787" tIns="47393" rIns="94787" bIns="47393" numCol="1" anchor="t" anchorCtr="0" compatLnSpc="1"/>
          <a:lstStyle/>
          <a:p>
            <a:pPr lvl="0"/>
            <a:r>
              <a:rPr lang="en-US" altLang="zh-CN" noProof="0" dirty="0"/>
              <a:t>Click to edit Master text styles</a:t>
            </a:r>
            <a:endParaRPr lang="en-US" altLang="zh-CN" noProof="0" dirty="0"/>
          </a:p>
        </p:txBody>
      </p:sp>
      <p:sp>
        <p:nvSpPr>
          <p:cNvPr id="12295" name="Rectangle 7"/>
          <p:cNvSpPr>
            <a:spLocks noGrp="1" noChangeArrowheads="1"/>
          </p:cNvSpPr>
          <p:nvPr>
            <p:ph type="sldNum" sz="quarter" idx="5"/>
          </p:nvPr>
        </p:nvSpPr>
        <p:spPr bwMode="auto">
          <a:xfrm>
            <a:off x="5715966" y="9723123"/>
            <a:ext cx="946224" cy="511491"/>
          </a:xfrm>
          <a:prstGeom prst="rect">
            <a:avLst/>
          </a:prstGeom>
          <a:noFill/>
          <a:ln w="9525">
            <a:noFill/>
            <a:miter lim="800000"/>
          </a:ln>
        </p:spPr>
        <p:txBody>
          <a:bodyPr vert="horz" wrap="square" lIns="94787" tIns="47393" rIns="94787" bIns="47393" numCol="1" anchor="b" anchorCtr="0" compatLnSpc="1"/>
          <a:lstStyle>
            <a:lvl1pPr algn="r" eaLnBrk="0" hangingPunct="0">
              <a:defRPr sz="1000">
                <a:latin typeface="黑体" panose="02010609060101010101" pitchFamily="49" charset="-122"/>
                <a:ea typeface="MS PGothic" panose="020B0600070205080204" pitchFamily="34" charset="-128"/>
              </a:defRPr>
            </a:lvl1pPr>
          </a:lstStyle>
          <a:p>
            <a:pPr>
              <a:defRPr/>
            </a:pPr>
            <a:fld id="{546522B4-FA87-4935-B9A3-7148FB7CE523}" type="slidenum">
              <a:rPr lang="zh-CN" altLang="en-US" smtClean="0"/>
            </a:fld>
            <a:endParaRPr lang="en-US" altLang="zh-CN" dirty="0"/>
          </a:p>
        </p:txBody>
      </p:sp>
      <p:cxnSp>
        <p:nvCxnSpPr>
          <p:cNvPr id="3" name="直接连接符 2"/>
          <p:cNvCxnSpPr/>
          <p:nvPr/>
        </p:nvCxnSpPr>
        <p:spPr>
          <a:xfrm>
            <a:off x="4491440" y="1058836"/>
            <a:ext cx="2068516"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直接连接符 10"/>
          <p:cNvCxnSpPr/>
          <p:nvPr/>
        </p:nvCxnSpPr>
        <p:spPr>
          <a:xfrm>
            <a:off x="4491440" y="1508184"/>
            <a:ext cx="2068516"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直接连接符 11"/>
          <p:cNvCxnSpPr/>
          <p:nvPr/>
        </p:nvCxnSpPr>
        <p:spPr>
          <a:xfrm>
            <a:off x="4491440" y="1955141"/>
            <a:ext cx="2068516"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直接连接符 12"/>
          <p:cNvCxnSpPr/>
          <p:nvPr/>
        </p:nvCxnSpPr>
        <p:spPr>
          <a:xfrm>
            <a:off x="4491440" y="2402099"/>
            <a:ext cx="2068516"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直接连接符 13"/>
          <p:cNvCxnSpPr/>
          <p:nvPr/>
        </p:nvCxnSpPr>
        <p:spPr>
          <a:xfrm>
            <a:off x="4491440" y="2849057"/>
            <a:ext cx="2068516"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直接连接符 14"/>
          <p:cNvCxnSpPr/>
          <p:nvPr/>
        </p:nvCxnSpPr>
        <p:spPr>
          <a:xfrm>
            <a:off x="4491440" y="3298403"/>
            <a:ext cx="2068516"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pic>
        <p:nvPicPr>
          <p:cNvPr id="26635" name="Picture 2" descr="C:\Users\unionpay\Desktop\课程教材标准化PPT备注模式\图标\logo.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26267" y="0"/>
            <a:ext cx="1142739" cy="30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6"/>
          <p:cNvSpPr txBox="1">
            <a:spLocks noChangeArrowheads="1"/>
          </p:cNvSpPr>
          <p:nvPr/>
        </p:nvSpPr>
        <p:spPr bwMode="auto">
          <a:xfrm>
            <a:off x="3190809" y="9735073"/>
            <a:ext cx="1678894" cy="513881"/>
          </a:xfrm>
          <a:prstGeom prst="rect">
            <a:avLst/>
          </a:prstGeom>
          <a:noFill/>
          <a:ln w="9525">
            <a:noFill/>
            <a:miter lim="800000"/>
          </a:ln>
        </p:spPr>
        <p:txBody>
          <a:bodyPr lIns="94787" tIns="47393" rIns="94787" bIns="47393" anchor="b"/>
          <a:lstStyle>
            <a:lvl1pPr>
              <a:defRPr sz="2400">
                <a:solidFill>
                  <a:schemeClr val="tx1"/>
                </a:solidFill>
                <a:latin typeface="Verdana" panose="020B0604030504040204" pitchFamily="34" charset="0"/>
                <a:ea typeface="微软雅黑" panose="020B0503020204020204" pitchFamily="34" charset="-122"/>
              </a:defRPr>
            </a:lvl1pPr>
            <a:lvl2pPr marL="742950" indent="-285750">
              <a:defRPr sz="2400">
                <a:solidFill>
                  <a:schemeClr val="tx1"/>
                </a:solidFill>
                <a:latin typeface="Verdana" panose="020B0604030504040204" pitchFamily="34" charset="0"/>
                <a:ea typeface="微软雅黑" panose="020B0503020204020204" pitchFamily="34" charset="-122"/>
              </a:defRPr>
            </a:lvl2pPr>
            <a:lvl3pPr marL="1143000" indent="-228600">
              <a:defRPr sz="2400">
                <a:solidFill>
                  <a:schemeClr val="tx1"/>
                </a:solidFill>
                <a:latin typeface="Verdana" panose="020B0604030504040204" pitchFamily="34" charset="0"/>
                <a:ea typeface="微软雅黑" panose="020B0503020204020204" pitchFamily="34" charset="-122"/>
              </a:defRPr>
            </a:lvl3pPr>
            <a:lvl4pPr marL="1600200" indent="-228600">
              <a:defRPr sz="2400">
                <a:solidFill>
                  <a:schemeClr val="tx1"/>
                </a:solidFill>
                <a:latin typeface="Verdana" panose="020B0604030504040204" pitchFamily="34" charset="0"/>
                <a:ea typeface="微软雅黑" panose="020B0503020204020204" pitchFamily="34" charset="-122"/>
              </a:defRPr>
            </a:lvl4pPr>
            <a:lvl5pPr marL="2057400" indent="-228600">
              <a:defRPr sz="2400">
                <a:solidFill>
                  <a:schemeClr val="tx1"/>
                </a:solidFill>
                <a:latin typeface="Verdana" panose="020B0604030504040204" pitchFamily="34" charset="0"/>
                <a:ea typeface="微软雅黑" panose="020B0503020204020204" pitchFamily="34" charset="-122"/>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9pPr>
          </a:lstStyle>
          <a:p>
            <a:pPr>
              <a:defRPr/>
            </a:pPr>
            <a:r>
              <a:rPr lang="zh-CN" altLang="en-US" sz="1000" dirty="0">
                <a:latin typeface="黑体" panose="02010609060101010101" pitchFamily="49" charset="-122"/>
                <a:ea typeface="MS PGothic" panose="020B0600070205080204" pitchFamily="34" charset="-128"/>
              </a:rPr>
              <a:t>版权所有不得翻录</a:t>
            </a:r>
            <a:endParaRPr lang="en-US" altLang="zh-CN" sz="1000" dirty="0">
              <a:latin typeface="黑体" panose="02010609060101010101" pitchFamily="49" charset="-122"/>
              <a:ea typeface="MS PGothic" panose="020B0600070205080204" pitchFamily="34" charset="-128"/>
            </a:endParaRPr>
          </a:p>
        </p:txBody>
      </p:sp>
      <p:sp>
        <p:nvSpPr>
          <p:cNvPr id="18" name="Rectangle 6"/>
          <p:cNvSpPr txBox="1">
            <a:spLocks noChangeArrowheads="1"/>
          </p:cNvSpPr>
          <p:nvPr/>
        </p:nvSpPr>
        <p:spPr bwMode="auto">
          <a:xfrm>
            <a:off x="714497" y="2"/>
            <a:ext cx="1680030" cy="511491"/>
          </a:xfrm>
          <a:prstGeom prst="rect">
            <a:avLst/>
          </a:prstGeom>
          <a:noFill/>
          <a:ln w="9525">
            <a:noFill/>
            <a:miter lim="800000"/>
          </a:ln>
        </p:spPr>
        <p:txBody>
          <a:bodyPr lIns="94787" tIns="47393" rIns="94787" bIns="47393"/>
          <a:lstStyle>
            <a:lvl1pPr>
              <a:defRPr sz="2400">
                <a:solidFill>
                  <a:schemeClr val="tx1"/>
                </a:solidFill>
                <a:latin typeface="Verdana" panose="020B0604030504040204" pitchFamily="34" charset="0"/>
                <a:ea typeface="微软雅黑" panose="020B0503020204020204" pitchFamily="34" charset="-122"/>
              </a:defRPr>
            </a:lvl1pPr>
            <a:lvl2pPr marL="742950" indent="-285750">
              <a:defRPr sz="2400">
                <a:solidFill>
                  <a:schemeClr val="tx1"/>
                </a:solidFill>
                <a:latin typeface="Verdana" panose="020B0604030504040204" pitchFamily="34" charset="0"/>
                <a:ea typeface="微软雅黑" panose="020B0503020204020204" pitchFamily="34" charset="-122"/>
              </a:defRPr>
            </a:lvl2pPr>
            <a:lvl3pPr marL="1143000" indent="-228600">
              <a:defRPr sz="2400">
                <a:solidFill>
                  <a:schemeClr val="tx1"/>
                </a:solidFill>
                <a:latin typeface="Verdana" panose="020B0604030504040204" pitchFamily="34" charset="0"/>
                <a:ea typeface="微软雅黑" panose="020B0503020204020204" pitchFamily="34" charset="-122"/>
              </a:defRPr>
            </a:lvl3pPr>
            <a:lvl4pPr marL="1600200" indent="-228600">
              <a:defRPr sz="2400">
                <a:solidFill>
                  <a:schemeClr val="tx1"/>
                </a:solidFill>
                <a:latin typeface="Verdana" panose="020B0604030504040204" pitchFamily="34" charset="0"/>
                <a:ea typeface="微软雅黑" panose="020B0503020204020204" pitchFamily="34" charset="-122"/>
              </a:defRPr>
            </a:lvl4pPr>
            <a:lvl5pPr marL="2057400" indent="-228600">
              <a:defRPr sz="2400">
                <a:solidFill>
                  <a:schemeClr val="tx1"/>
                </a:solidFill>
                <a:latin typeface="Verdana" panose="020B0604030504040204" pitchFamily="34" charset="0"/>
                <a:ea typeface="微软雅黑" panose="020B0503020204020204" pitchFamily="34" charset="-122"/>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9pPr>
          </a:lstStyle>
          <a:p>
            <a:pPr>
              <a:defRPr/>
            </a:pPr>
            <a:r>
              <a:rPr lang="zh-CN" altLang="en-US" sz="1000" dirty="0">
                <a:latin typeface="黑体" panose="02010609060101010101" pitchFamily="49" charset="-122"/>
                <a:ea typeface="MS PGothic" panose="020B0600070205080204" pitchFamily="34" charset="-128"/>
              </a:rPr>
              <a:t>语音支付产品介绍</a:t>
            </a:r>
            <a:endParaRPr lang="en-US" altLang="zh-CN" sz="1000" dirty="0">
              <a:latin typeface="黑体" panose="02010609060101010101" pitchFamily="49" charset="-122"/>
              <a:ea typeface="MS PGothic" panose="020B0600070205080204" pitchFamily="34" charset="-128"/>
            </a:endParaRPr>
          </a:p>
        </p:txBody>
      </p:sp>
      <p:sp>
        <p:nvSpPr>
          <p:cNvPr id="19" name="Rectangle 6"/>
          <p:cNvSpPr txBox="1">
            <a:spLocks noChangeArrowheads="1"/>
          </p:cNvSpPr>
          <p:nvPr/>
        </p:nvSpPr>
        <p:spPr bwMode="auto">
          <a:xfrm>
            <a:off x="776972" y="9735073"/>
            <a:ext cx="1678894" cy="513881"/>
          </a:xfrm>
          <a:prstGeom prst="rect">
            <a:avLst/>
          </a:prstGeom>
          <a:noFill/>
          <a:ln w="9525">
            <a:noFill/>
            <a:miter lim="800000"/>
          </a:ln>
        </p:spPr>
        <p:txBody>
          <a:bodyPr lIns="94787" tIns="47393" rIns="94787" bIns="47393" anchor="b"/>
          <a:lstStyle>
            <a:lvl1pPr>
              <a:defRPr sz="2400">
                <a:solidFill>
                  <a:schemeClr val="tx1"/>
                </a:solidFill>
                <a:latin typeface="Verdana" panose="020B0604030504040204" pitchFamily="34" charset="0"/>
                <a:ea typeface="微软雅黑" panose="020B0503020204020204" pitchFamily="34" charset="-122"/>
              </a:defRPr>
            </a:lvl1pPr>
            <a:lvl2pPr marL="742950" indent="-285750">
              <a:defRPr sz="2400">
                <a:solidFill>
                  <a:schemeClr val="tx1"/>
                </a:solidFill>
                <a:latin typeface="Verdana" panose="020B0604030504040204" pitchFamily="34" charset="0"/>
                <a:ea typeface="微软雅黑" panose="020B0503020204020204" pitchFamily="34" charset="-122"/>
              </a:defRPr>
            </a:lvl2pPr>
            <a:lvl3pPr marL="1143000" indent="-228600">
              <a:defRPr sz="2400">
                <a:solidFill>
                  <a:schemeClr val="tx1"/>
                </a:solidFill>
                <a:latin typeface="Verdana" panose="020B0604030504040204" pitchFamily="34" charset="0"/>
                <a:ea typeface="微软雅黑" panose="020B0503020204020204" pitchFamily="34" charset="-122"/>
              </a:defRPr>
            </a:lvl3pPr>
            <a:lvl4pPr marL="1600200" indent="-228600">
              <a:defRPr sz="2400">
                <a:solidFill>
                  <a:schemeClr val="tx1"/>
                </a:solidFill>
                <a:latin typeface="Verdana" panose="020B0604030504040204" pitchFamily="34" charset="0"/>
                <a:ea typeface="微软雅黑" panose="020B0503020204020204" pitchFamily="34" charset="-122"/>
              </a:defRPr>
            </a:lvl4pPr>
            <a:lvl5pPr marL="2057400" indent="-228600">
              <a:defRPr sz="2400">
                <a:solidFill>
                  <a:schemeClr val="tx1"/>
                </a:solidFill>
                <a:latin typeface="Verdana" panose="020B0604030504040204" pitchFamily="34" charset="0"/>
                <a:ea typeface="微软雅黑" panose="020B0503020204020204" pitchFamily="34" charset="-122"/>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微软雅黑" panose="020B0503020204020204" pitchFamily="34" charset="-122"/>
              </a:defRPr>
            </a:lvl9pPr>
          </a:lstStyle>
          <a:p>
            <a:pPr>
              <a:defRPr/>
            </a:pPr>
            <a:r>
              <a:rPr lang="zh-CN" altLang="en-US" sz="1000" dirty="0">
                <a:latin typeface="黑体" panose="02010609060101010101" pitchFamily="49" charset="-122"/>
                <a:ea typeface="MS PGothic" panose="020B0600070205080204" pitchFamily="34" charset="-128"/>
              </a:rPr>
              <a:t>讲师手册</a:t>
            </a:r>
            <a:endParaRPr lang="en-US" altLang="zh-CN" sz="1000" dirty="0">
              <a:latin typeface="黑体" panose="02010609060101010101" pitchFamily="49" charset="-122"/>
              <a:ea typeface="MS PGothic" panose="020B0600070205080204" pitchFamily="34" charset="-128"/>
            </a:endParaRPr>
          </a:p>
        </p:txBody>
      </p:sp>
      <p:pic>
        <p:nvPicPr>
          <p:cNvPr id="266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004" y="757678"/>
            <a:ext cx="2493352" cy="263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黑体" panose="02010609060101010101" pitchFamily="49" charset="-122"/>
        <a:ea typeface="黑体" panose="02010609060101010101" pitchFamily="49" charset="-122"/>
        <a:cs typeface="黑体" panose="02010609060101010101" pitchFamily="49" charset="-122"/>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107417"/>
            <a:ext cx="7886700" cy="1104636"/>
          </a:xfrm>
        </p:spPr>
        <p:txBody>
          <a:bodyPr>
            <a:normAutofit/>
          </a:bodyPr>
          <a:lstStyle>
            <a:lvl1pPr>
              <a:defRPr sz="4800" b="1"/>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618524" y="3577581"/>
            <a:ext cx="7886700" cy="720079"/>
          </a:xfrm>
        </p:spPr>
        <p:txBody>
          <a:bodyPr/>
          <a:lstStyle>
            <a:lvl1pPr>
              <a:lnSpc>
                <a:spcPct val="150000"/>
              </a:lnSpc>
              <a:defRPr sz="2000">
                <a:latin typeface="黑体" panose="02010609060101010101" pitchFamily="49" charset="-122"/>
                <a:ea typeface="黑体" panose="02010609060101010101" pitchFamily="49" charset="-122"/>
              </a:defRPr>
            </a:lvl1pPr>
            <a:lvl2pPr marL="342900" indent="0" algn="ctr">
              <a:lnSpc>
                <a:spcPct val="150000"/>
              </a:lnSpc>
              <a:buFontTx/>
              <a:buNone/>
              <a:defRPr sz="2000">
                <a:latin typeface="黑体" panose="02010609060101010101" pitchFamily="49" charset="-122"/>
                <a:ea typeface="黑体" panose="02010609060101010101" pitchFamily="49" charset="-122"/>
              </a:defRPr>
            </a:lvl2pPr>
            <a:lvl3pPr>
              <a:defRPr sz="1350">
                <a:latin typeface="+mj-ea"/>
                <a:ea typeface="+mj-ea"/>
              </a:defRPr>
            </a:lvl3pPr>
            <a:lvl4pPr>
              <a:defRPr sz="1200">
                <a:latin typeface="+mj-ea"/>
                <a:ea typeface="+mj-ea"/>
              </a:defRPr>
            </a:lvl4pPr>
            <a:lvl5pPr>
              <a:defRPr sz="1200">
                <a:latin typeface="+mj-ea"/>
                <a:ea typeface="+mj-ea"/>
              </a:defRPr>
            </a:lvl5pPr>
          </a:lstStyle>
          <a:p>
            <a:pPr lvl="0"/>
            <a:r>
              <a:rPr lang="zh-CN" altLang="en-US" dirty="0"/>
              <a:t>编辑母版文本样式</a:t>
            </a:r>
            <a:endParaRPr lang="zh-CN" altLang="en-US" dirty="0"/>
          </a:p>
          <a:p>
            <a:pPr lvl="1"/>
            <a:r>
              <a:rPr lang="zh-CN" altLang="en-US" dirty="0"/>
              <a:t>第二级</a:t>
            </a:r>
            <a:endParaRPr lang="zh-CN" altLang="en-US" dirty="0"/>
          </a:p>
        </p:txBody>
      </p:sp>
      <p:sp>
        <p:nvSpPr>
          <p:cNvPr id="6" name="灯片编号占位符 5"/>
          <p:cNvSpPr>
            <a:spLocks noGrp="1"/>
          </p:cNvSpPr>
          <p:nvPr>
            <p:ph type="sldNum" sz="quarter" idx="12"/>
          </p:nvPr>
        </p:nvSpPr>
        <p:spPr>
          <a:xfrm>
            <a:off x="615847" y="5287770"/>
            <a:ext cx="2057400" cy="304271"/>
          </a:xfrm>
          <a:prstGeom prst="rect">
            <a:avLst/>
          </a:prstGeom>
        </p:spPr>
        <p:txBody>
          <a:bodyPr/>
          <a:lstStyle>
            <a:lvl1pPr algn="ctr">
              <a:defRPr>
                <a:ea typeface="黑体" panose="02010609060101010101" pitchFamily="49" charset="-122"/>
              </a:defRPr>
            </a:lvl1pPr>
          </a:lstStyle>
          <a:p>
            <a:pPr algn="l">
              <a:defRPr/>
            </a:pPr>
            <a:fld id="{45490047-AB09-4C9C-A586-0A3EC6221562}" type="slidenum">
              <a:rPr lang="zh-CN" altLang="en-US" sz="900" smtClean="0">
                <a:solidFill>
                  <a:prstClr val="black">
                    <a:tint val="75000"/>
                  </a:prstClr>
                </a:solidFill>
              </a:rPr>
            </a:fld>
            <a:endParaRPr lang="zh-CN" altLang="en-US" sz="900"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5296959"/>
            <a:ext cx="2743200" cy="304271"/>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5296959"/>
            <a:ext cx="4114800" cy="304271"/>
          </a:xfrm>
        </p:spPr>
        <p:txBody>
          <a:bodyPr/>
          <a:lstStyle/>
          <a:p>
            <a:endParaRPr lang="zh-CN" altLang="en-US"/>
          </a:p>
        </p:txBody>
      </p:sp>
      <p:sp>
        <p:nvSpPr>
          <p:cNvPr id="4" name="灯片编号占位符 3"/>
          <p:cNvSpPr>
            <a:spLocks noGrp="1"/>
          </p:cNvSpPr>
          <p:nvPr>
            <p:ph type="sldNum" sz="quarter" idx="12"/>
          </p:nvPr>
        </p:nvSpPr>
        <p:spPr/>
        <p:txBody>
          <a:bodyPr/>
          <a:lstStyle/>
          <a:p>
            <a:fld id="{12C95FFE-FA41-4527-9660-ED588E06B5DA}"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997294"/>
            <a:ext cx="6858000" cy="840093"/>
          </a:xfrm>
        </p:spPr>
        <p:txBody>
          <a:bodyPr anchor="b">
            <a:normAutofit/>
          </a:bodyPr>
          <a:lstStyle>
            <a:lvl1pPr algn="l">
              <a:defRPr sz="6000"/>
            </a:lvl1pPr>
          </a:lstStyle>
          <a:p>
            <a:r>
              <a:rPr lang="zh-CN" altLang="en-US" dirty="0"/>
              <a:t>单击此处编辑母版</a:t>
            </a:r>
            <a:endParaRPr lang="zh-CN" altLang="en-US" dirty="0"/>
          </a:p>
        </p:txBody>
      </p:sp>
      <p:sp>
        <p:nvSpPr>
          <p:cNvPr id="3" name="副标题 2"/>
          <p:cNvSpPr>
            <a:spLocks noGrp="1"/>
          </p:cNvSpPr>
          <p:nvPr>
            <p:ph type="subTitle" idx="1" hasCustomPrompt="1"/>
          </p:nvPr>
        </p:nvSpPr>
        <p:spPr>
          <a:xfrm>
            <a:off x="3275856" y="2197427"/>
            <a:ext cx="5561856" cy="1379802"/>
          </a:xfrm>
        </p:spPr>
        <p:txBody>
          <a:bodyPr>
            <a:normAutofit/>
          </a:bodyPr>
          <a:lstStyle>
            <a:lvl1pPr marL="342900" indent="-342900" algn="l">
              <a:buFont typeface="+mj-ea"/>
              <a:buAutoNum type="ea1JpnChsDbPeriod"/>
              <a:defRPr sz="2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单击以编辑母版副标题样式</a:t>
            </a:r>
            <a:endParaRPr lang="zh-CN" altLang="en-US" dirty="0"/>
          </a:p>
        </p:txBody>
      </p:sp>
      <p:sp>
        <p:nvSpPr>
          <p:cNvPr id="6" name="灯片编号占位符 5"/>
          <p:cNvSpPr>
            <a:spLocks noGrp="1"/>
          </p:cNvSpPr>
          <p:nvPr>
            <p:ph type="sldNum" sz="quarter" idx="12"/>
          </p:nvPr>
        </p:nvSpPr>
        <p:spPr>
          <a:xfrm>
            <a:off x="647564" y="5287770"/>
            <a:ext cx="2057400" cy="304271"/>
          </a:xfrm>
        </p:spPr>
        <p:txBody>
          <a:bodyPr/>
          <a:lstStyle>
            <a:lvl1pPr>
              <a:defRPr/>
            </a:lvl1pPr>
          </a:lstStyle>
          <a:p>
            <a:fld id="{12C95FFE-FA41-4527-9660-ED588E06B5DA}"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4"/>
            <a:ext cx="7886700" cy="1104636"/>
          </a:xfrm>
        </p:spPr>
        <p:txBody>
          <a:bodyPr>
            <a:normAutofit/>
          </a:bodyPr>
          <a:lstStyle>
            <a:lvl1pPr>
              <a:defRPr sz="3600" b="0"/>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p:txBody>
          <a:bodyPr/>
          <a:lstStyle>
            <a:lvl2pPr>
              <a:defRPr sz="1800">
                <a:solidFill>
                  <a:schemeClr val="tx1"/>
                </a:solidFill>
              </a:defRPr>
            </a:lvl2pPr>
            <a:lvl3pPr>
              <a:defRPr sz="1800">
                <a:solidFill>
                  <a:schemeClr val="tx1"/>
                </a:solidFill>
              </a:defRPr>
            </a:lvl3pPr>
            <a:lvl4pPr>
              <a:defRPr sz="1800">
                <a:solidFill>
                  <a:schemeClr val="tx1"/>
                </a:solidFill>
                <a:latin typeface="黑体" panose="02010609060101010101" pitchFamily="49" charset="-122"/>
                <a:ea typeface="黑体" panose="02010609060101010101" pitchFamily="49" charset="-122"/>
              </a:defRPr>
            </a:lvl4pPr>
            <a:lvl5pPr>
              <a:defRPr sz="1800">
                <a:solidFill>
                  <a:schemeClr val="tx1"/>
                </a:solidFill>
                <a:latin typeface="黑体" panose="02010609060101010101" pitchFamily="49" charset="-122"/>
                <a:ea typeface="黑体" panose="02010609060101010101" pitchFamily="49" charset="-122"/>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灯片编号占位符 5"/>
          <p:cNvSpPr>
            <a:spLocks noGrp="1"/>
          </p:cNvSpPr>
          <p:nvPr>
            <p:ph type="sldNum" sz="quarter" idx="4"/>
          </p:nvPr>
        </p:nvSpPr>
        <p:spPr>
          <a:xfrm>
            <a:off x="628650" y="5280152"/>
            <a:ext cx="2057400" cy="304271"/>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pitchFamily="49" charset="-122"/>
                <a:ea typeface="黑体" panose="02010609060101010101" pitchFamily="49" charset="-122"/>
                <a:cs typeface="Arial" panose="020B0604020202020204" pitchFamily="34" charset="0"/>
              </a:defRPr>
            </a:lvl1pPr>
          </a:lstStyle>
          <a:p>
            <a:fld id="{39EEDE4D-C237-4DCB-971B-7273E93752F0}"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207320"/>
            <a:ext cx="3867150" cy="3940153"/>
          </a:xfrm>
        </p:spPr>
        <p:txBody>
          <a:bodyPr/>
          <a:lstStyle>
            <a:lvl2pPr>
              <a:defRPr sz="1800"/>
            </a:lvl2pPr>
            <a:lvl3pPr>
              <a:defRPr sz="1800"/>
            </a:lvl3pPr>
            <a:lvl4pPr>
              <a:defRPr sz="1800">
                <a:latin typeface="黑体" panose="02010609060101010101" pitchFamily="49" charset="-122"/>
                <a:ea typeface="黑体" panose="02010609060101010101" pitchFamily="49" charset="-122"/>
              </a:defRPr>
            </a:lvl4pPr>
            <a:lvl5pPr>
              <a:defRPr sz="1800">
                <a:latin typeface="黑体" panose="02010609060101010101" pitchFamily="49" charset="-122"/>
                <a:ea typeface="黑体" panose="02010609060101010101" pitchFamily="49" charset="-122"/>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hasCustomPrompt="1"/>
          </p:nvPr>
        </p:nvSpPr>
        <p:spPr>
          <a:xfrm>
            <a:off x="4648200" y="1207320"/>
            <a:ext cx="3867150" cy="3940153"/>
          </a:xfrm>
        </p:spPr>
        <p:txBody>
          <a:bodyPr/>
          <a:lstStyle>
            <a:lvl2pPr>
              <a:defRPr sz="1800"/>
            </a:lvl2pPr>
            <a:lvl3pPr>
              <a:defRPr sz="1800"/>
            </a:lvl3pPr>
            <a:lvl4pPr>
              <a:defRPr sz="1800">
                <a:latin typeface="黑体" panose="02010609060101010101" pitchFamily="49" charset="-122"/>
                <a:ea typeface="黑体" panose="02010609060101010101" pitchFamily="49" charset="-122"/>
              </a:defRPr>
            </a:lvl4pPr>
            <a:lvl5pPr>
              <a:defRPr sz="1800">
                <a:latin typeface="黑体" panose="02010609060101010101" pitchFamily="49" charset="-122"/>
                <a:ea typeface="黑体" panose="02010609060101010101" pitchFamily="49" charset="-122"/>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灯片编号占位符 5"/>
          <p:cNvSpPr>
            <a:spLocks noGrp="1"/>
          </p:cNvSpPr>
          <p:nvPr>
            <p:ph type="sldNum" sz="quarter" idx="4"/>
          </p:nvPr>
        </p:nvSpPr>
        <p:spPr>
          <a:xfrm>
            <a:off x="619023" y="5292691"/>
            <a:ext cx="2057400" cy="304271"/>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pitchFamily="49" charset="-122"/>
                <a:ea typeface="黑体" panose="02010609060101010101" pitchFamily="49" charset="-122"/>
                <a:cs typeface="Arial" panose="020B0604020202020204" pitchFamily="34" charset="0"/>
              </a:defRPr>
            </a:lvl1pPr>
          </a:lstStyle>
          <a:p>
            <a:fld id="{39EEDE4D-C237-4DCB-971B-7273E93752F0}"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629370" y="264590"/>
            <a:ext cx="7886700" cy="1104636"/>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nvPr>
        </p:nvSpPr>
        <p:spPr>
          <a:xfrm>
            <a:off x="630239" y="1177314"/>
            <a:ext cx="3868737" cy="54006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9" y="1856284"/>
            <a:ext cx="3868737" cy="3301773"/>
          </a:xfrm>
        </p:spPr>
        <p:txBody>
          <a:bodyPr/>
          <a:lstStyle>
            <a:lvl2pPr>
              <a:defRPr sz="1800"/>
            </a:lvl2pPr>
            <a:lvl3pPr>
              <a:defRPr sz="1800"/>
            </a:lvl3pPr>
            <a:lvl4pPr>
              <a:defRPr sz="1800">
                <a:latin typeface="黑体" panose="02010609060101010101" pitchFamily="49" charset="-122"/>
                <a:ea typeface="黑体" panose="02010609060101010101" pitchFamily="49" charset="-122"/>
              </a:defRPr>
            </a:lvl4pPr>
            <a:lvl5pPr>
              <a:defRPr sz="1800">
                <a:latin typeface="黑体" panose="02010609060101010101" pitchFamily="49" charset="-122"/>
                <a:ea typeface="黑体" panose="02010609060101010101" pitchFamily="49" charset="-122"/>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hasCustomPrompt="1"/>
          </p:nvPr>
        </p:nvSpPr>
        <p:spPr>
          <a:xfrm>
            <a:off x="4629150" y="1177314"/>
            <a:ext cx="3887788" cy="54006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56284"/>
            <a:ext cx="3887788" cy="3301773"/>
          </a:xfrm>
        </p:spPr>
        <p:txBody>
          <a:bodyPr/>
          <a:lstStyle>
            <a:lvl2pPr>
              <a:defRPr sz="1800"/>
            </a:lvl2pPr>
            <a:lvl3pPr>
              <a:defRPr sz="1800"/>
            </a:lvl3pPr>
            <a:lvl4pPr>
              <a:defRPr sz="1800">
                <a:latin typeface="黑体" panose="02010609060101010101" pitchFamily="49" charset="-122"/>
                <a:ea typeface="黑体" panose="02010609060101010101" pitchFamily="49" charset="-122"/>
              </a:defRPr>
            </a:lvl4pPr>
            <a:lvl5pPr>
              <a:defRPr sz="1800">
                <a:latin typeface="黑体" panose="02010609060101010101" pitchFamily="49" charset="-122"/>
                <a:ea typeface="黑体" panose="02010609060101010101" pitchFamily="49" charset="-122"/>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灯片编号占位符 8"/>
          <p:cNvSpPr>
            <a:spLocks noGrp="1"/>
          </p:cNvSpPr>
          <p:nvPr>
            <p:ph type="sldNum" sz="quarter" idx="12"/>
          </p:nvPr>
        </p:nvSpPr>
        <p:spPr/>
        <p:txBody>
          <a:bodyPr/>
          <a:lstStyle>
            <a:lvl1pPr>
              <a:defRPr/>
            </a:lvl1pPr>
          </a:lstStyle>
          <a:p>
            <a:fld id="{39EEDE4D-C237-4DCB-971B-7273E93752F0}"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647564" y="5287770"/>
            <a:ext cx="2057400" cy="304271"/>
          </a:xfrm>
        </p:spPr>
        <p:txBody>
          <a:bodyPr/>
          <a:lstStyle>
            <a:lvl1pPr>
              <a:defRPr/>
            </a:lvl1pPr>
          </a:lstStyle>
          <a:p>
            <a:fld id="{39EEDE4D-C237-4DCB-971B-7273E93752F0}"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DCCCCF6-191D-4104-ADB1-C448911195D7}"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16D624C-B8E9-4083-9225-A160C682E30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A42F302E-DD2E-49F7-A50D-D7E3C41C8CDA}" type="datetime1">
              <a:rPr lang="zh-CN" altLang="en-US">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a:defRPr/>
            </a:pPr>
            <a:fld id="{5A57EDB3-7156-4E80-988D-C04D30BDD479}"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997294"/>
            <a:ext cx="6858000" cy="840093"/>
          </a:xfrm>
        </p:spPr>
        <p:txBody>
          <a:bodyPr anchor="b">
            <a:normAutofit/>
          </a:bodyPr>
          <a:lstStyle>
            <a:lvl1pPr algn="l">
              <a:defRPr sz="5000"/>
            </a:lvl1pPr>
          </a:lstStyle>
          <a:p>
            <a:r>
              <a:rPr lang="zh-CN" altLang="en-US" dirty="0"/>
              <a:t>单击此处编辑母版</a:t>
            </a:r>
            <a:endParaRPr lang="zh-CN" altLang="en-US" dirty="0"/>
          </a:p>
        </p:txBody>
      </p:sp>
      <p:sp>
        <p:nvSpPr>
          <p:cNvPr id="3" name="副标题 2"/>
          <p:cNvSpPr>
            <a:spLocks noGrp="1"/>
          </p:cNvSpPr>
          <p:nvPr>
            <p:ph type="subTitle" idx="1" hasCustomPrompt="1"/>
          </p:nvPr>
        </p:nvSpPr>
        <p:spPr>
          <a:xfrm>
            <a:off x="3275856" y="2197427"/>
            <a:ext cx="5561856" cy="1379802"/>
          </a:xfrm>
        </p:spPr>
        <p:txBody>
          <a:bodyPr>
            <a:normAutofit/>
          </a:bodyPr>
          <a:lstStyle>
            <a:lvl1pPr marL="285750" indent="-285750" algn="l">
              <a:buFont typeface="+mj-ea"/>
              <a:buAutoNum type="ea1JpnChsDbPeriod"/>
              <a:defRPr sz="2000">
                <a:solidFill>
                  <a:schemeClr val="tx1"/>
                </a:solidFill>
              </a:defRPr>
            </a:lvl1pPr>
            <a:lvl2pPr marL="285750" indent="0" algn="ctr">
              <a:buNone/>
              <a:defRPr sz="1250"/>
            </a:lvl2pPr>
            <a:lvl3pPr marL="571500" indent="0" algn="ctr">
              <a:buNone/>
              <a:defRPr sz="1125"/>
            </a:lvl3pPr>
            <a:lvl4pPr marL="857250" indent="0" algn="ctr">
              <a:buNone/>
              <a:defRPr sz="1000"/>
            </a:lvl4pPr>
            <a:lvl5pPr marL="1143000" indent="0" algn="ctr">
              <a:buNone/>
              <a:defRPr sz="1000"/>
            </a:lvl5pPr>
            <a:lvl6pPr marL="1428750" indent="0" algn="ctr">
              <a:buNone/>
              <a:defRPr sz="1000"/>
            </a:lvl6pPr>
            <a:lvl7pPr marL="1714500" indent="0" algn="ctr">
              <a:buNone/>
              <a:defRPr sz="1000"/>
            </a:lvl7pPr>
            <a:lvl8pPr marL="2000250" indent="0" algn="ctr">
              <a:buNone/>
              <a:defRPr sz="1000"/>
            </a:lvl8pPr>
            <a:lvl9pPr marL="2286000" indent="0" algn="ctr">
              <a:buNone/>
              <a:defRPr sz="1000"/>
            </a:lvl9pPr>
          </a:lstStyle>
          <a:p>
            <a:r>
              <a:rPr lang="zh-CN" altLang="en-US" dirty="0"/>
              <a:t>单击以编辑母版副标题样式</a:t>
            </a:r>
            <a:endParaRPr lang="zh-CN" altLang="en-US" dirty="0"/>
          </a:p>
        </p:txBody>
      </p:sp>
      <p:sp>
        <p:nvSpPr>
          <p:cNvPr id="6" name="灯片编号占位符 5"/>
          <p:cNvSpPr>
            <a:spLocks noGrp="1"/>
          </p:cNvSpPr>
          <p:nvPr>
            <p:ph type="sldNum" sz="quarter" idx="12"/>
          </p:nvPr>
        </p:nvSpPr>
        <p:spPr>
          <a:xfrm>
            <a:off x="647564" y="5287770"/>
            <a:ext cx="2057400" cy="304271"/>
          </a:xfrm>
        </p:spPr>
        <p:txBody>
          <a:bodyPr/>
          <a:lstStyle/>
          <a:p>
            <a:fld id="{12C95FFE-FA41-4527-9660-ED588E06B5DA}"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2.GIF"/><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image" Target="../media/image3.png"/><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image" Target="../media/image2.GI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2.GIF"/><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image" Target="../media/image4.png"/><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4" Type="http://schemas.openxmlformats.org/officeDocument/2006/relationships/theme" Target="../theme/theme7.xml"/><Relationship Id="rId3" Type="http://schemas.openxmlformats.org/officeDocument/2006/relationships/image" Target="../media/image2.GIF"/><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1548" y="2107420"/>
            <a:ext cx="7886700" cy="1104636"/>
          </a:xfrm>
          <a:prstGeom prst="rect">
            <a:avLst/>
          </a:prstGeom>
        </p:spPr>
        <p:txBody>
          <a:bodyPr vert="horz" lIns="91440" tIns="45720" rIns="91440" bIns="45720" rtlCol="0" anchor="ctr">
            <a:normAutofit/>
          </a:bodyPr>
          <a:lstStyle/>
          <a:p>
            <a:r>
              <a:rPr lang="zh-CN" altLang="en-US" dirty="0"/>
              <a:t>标题</a:t>
            </a:r>
            <a:endParaRPr lang="zh-CN" altLang="en-US" dirty="0"/>
          </a:p>
        </p:txBody>
      </p:sp>
      <p:sp>
        <p:nvSpPr>
          <p:cNvPr id="3" name="文本占位符 2"/>
          <p:cNvSpPr>
            <a:spLocks noGrp="1"/>
          </p:cNvSpPr>
          <p:nvPr>
            <p:ph type="body" idx="1"/>
          </p:nvPr>
        </p:nvSpPr>
        <p:spPr>
          <a:xfrm>
            <a:off x="615294" y="3547581"/>
            <a:ext cx="7886700" cy="720079"/>
          </a:xfrm>
          <a:prstGeom prst="rect">
            <a:avLst/>
          </a:prstGeom>
        </p:spPr>
        <p:txBody>
          <a:bodyPr vert="horz" lIns="91440" tIns="45720" rIns="91440" bIns="45720" rtlCol="0">
            <a:noAutofit/>
          </a:bodyPr>
          <a:lstStyle/>
          <a:p>
            <a:pPr lvl="0"/>
            <a:r>
              <a:rPr lang="zh-CN" altLang="en-US" dirty="0"/>
              <a:t>部门名称</a:t>
            </a:r>
            <a:endParaRPr lang="en-US" altLang="zh-CN" dirty="0"/>
          </a:p>
          <a:p>
            <a:pPr lvl="0"/>
            <a:r>
              <a:rPr lang="en-US" altLang="zh-CN" dirty="0"/>
              <a:t>20XX</a:t>
            </a:r>
            <a:r>
              <a:rPr lang="zh-CN" altLang="en-US" dirty="0"/>
              <a:t>年</a:t>
            </a:r>
            <a:r>
              <a:rPr lang="en-US" altLang="zh-CN" dirty="0"/>
              <a:t>X</a:t>
            </a:r>
            <a:r>
              <a:rPr lang="zh-CN" altLang="en-US" dirty="0"/>
              <a:t>月</a:t>
            </a:r>
            <a:r>
              <a:rPr lang="en-US" altLang="zh-CN" dirty="0"/>
              <a:t>X</a:t>
            </a:r>
            <a:r>
              <a:rPr lang="zh-CN" altLang="en-US" dirty="0"/>
              <a:t>日</a:t>
            </a:r>
            <a:endParaRPr lang="en-US" altLang="zh-CN" dirty="0"/>
          </a:p>
        </p:txBody>
      </p:sp>
      <p:sp>
        <p:nvSpPr>
          <p:cNvPr id="7" name="文本占位符 2"/>
          <p:cNvSpPr txBox="1"/>
          <p:nvPr userDrawn="1"/>
        </p:nvSpPr>
        <p:spPr>
          <a:xfrm>
            <a:off x="600214" y="3967624"/>
            <a:ext cx="7886700" cy="300033"/>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defRPr/>
            </a:pPr>
            <a:endParaRPr kumimoji="0" lang="en-US" altLang="zh-CN" sz="18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pic>
        <p:nvPicPr>
          <p:cNvPr id="4" name="图片 3"/>
          <p:cNvPicPr>
            <a:picLocks noChangeAspect="1"/>
          </p:cNvPicPr>
          <p:nvPr userDrawn="1"/>
        </p:nvPicPr>
        <p:blipFill>
          <a:blip r:embed="rId2"/>
          <a:stretch>
            <a:fillRect/>
          </a:stretch>
        </p:blipFill>
        <p:spPr>
          <a:xfrm>
            <a:off x="573" y="3185374"/>
            <a:ext cx="9142857" cy="3888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685800" rtl="0" eaLnBrk="1" latinLnBrk="0" hangingPunct="1">
        <a:lnSpc>
          <a:spcPct val="90000"/>
        </a:lnSpc>
        <a:spcBef>
          <a:spcPct val="0"/>
        </a:spcBef>
        <a:buNone/>
        <a:defRPr sz="4800" b="1" kern="1200">
          <a:solidFill>
            <a:schemeClr val="tx1">
              <a:lumMod val="85000"/>
              <a:lumOff val="15000"/>
            </a:schemeClr>
          </a:solidFill>
          <a:latin typeface="黑体" panose="02010609060101010101" pitchFamily="49" charset="-122"/>
          <a:ea typeface="黑体" panose="02010609060101010101" pitchFamily="49" charset="-122"/>
          <a:cs typeface="+mj-cs"/>
        </a:defRPr>
      </a:lvl1pPr>
    </p:titleStyle>
    <p:bodyStyle>
      <a:lvl1pPr marL="0" indent="0" algn="ctr" defTabSz="685800" rtl="0" eaLnBrk="1" latinLnBrk="0" hangingPunct="1">
        <a:lnSpc>
          <a:spcPct val="90000"/>
        </a:lnSpc>
        <a:spcBef>
          <a:spcPts val="750"/>
        </a:spcBef>
        <a:buFont typeface="Arial" panose="020B0604020202020204" pitchFamily="34" charset="0"/>
        <a:buNone/>
        <a:defRPr sz="2000" kern="1200" baseline="0">
          <a:solidFill>
            <a:schemeClr val="tx1"/>
          </a:solidFill>
          <a:latin typeface="黑体" panose="02010609060101010101" pitchFamily="49" charset="-122"/>
          <a:ea typeface="黑体" panose="02010609060101010101" pitchFamily="49"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30985" y="1087304"/>
            <a:ext cx="4205112" cy="780058"/>
          </a:xfrm>
          <a:prstGeom prst="rect">
            <a:avLst/>
          </a:prstGeom>
        </p:spPr>
        <p:txBody>
          <a:bodyPr vert="horz" lIns="91440" tIns="45720" rIns="91440" bIns="45720" rtlCol="0" anchor="ctr">
            <a:normAutofit/>
          </a:bodyPr>
          <a:lstStyle/>
          <a:p>
            <a:r>
              <a:rPr lang="zh-CN" altLang="en-US" dirty="0"/>
              <a:t>目  录</a:t>
            </a:r>
            <a:endParaRPr lang="zh-CN" altLang="en-US" dirty="0"/>
          </a:p>
        </p:txBody>
      </p:sp>
      <p:sp>
        <p:nvSpPr>
          <p:cNvPr id="3" name="文本占位符 2"/>
          <p:cNvSpPr>
            <a:spLocks noGrp="1"/>
          </p:cNvSpPr>
          <p:nvPr>
            <p:ph type="body" idx="1"/>
          </p:nvPr>
        </p:nvSpPr>
        <p:spPr>
          <a:xfrm>
            <a:off x="3148651" y="2227430"/>
            <a:ext cx="5366701" cy="2460273"/>
          </a:xfrm>
          <a:prstGeom prst="rect">
            <a:avLst/>
          </a:prstGeom>
        </p:spPr>
        <p:txBody>
          <a:bodyPr vert="horz" lIns="91440" tIns="45720" rIns="91440" bIns="45720" rtlCol="0">
            <a:normAutofit/>
          </a:bodyPr>
          <a:lstStyle/>
          <a:p>
            <a:pPr lvl="0"/>
            <a:r>
              <a:rPr lang="zh-CN" altLang="en-US" dirty="0"/>
              <a:t>编辑母版文本样式</a:t>
            </a:r>
            <a:endParaRPr lang="en-US" altLang="zh-CN" dirty="0"/>
          </a:p>
          <a:p>
            <a:pPr lvl="0"/>
            <a:r>
              <a:rPr lang="zh-CN" altLang="en-US" dirty="0"/>
              <a:t>第二级</a:t>
            </a:r>
            <a:endParaRPr lang="en-US" altLang="zh-CN" dirty="0"/>
          </a:p>
          <a:p>
            <a:pPr lvl="0"/>
            <a:r>
              <a:rPr lang="zh-CN" altLang="en-US" dirty="0"/>
              <a:t>第三级</a:t>
            </a:r>
            <a:endParaRPr lang="en-US" altLang="zh-CN" dirty="0"/>
          </a:p>
          <a:p>
            <a:pPr lvl="0"/>
            <a:r>
              <a:rPr lang="zh-CN" altLang="en-US" dirty="0"/>
              <a:t>第四级</a:t>
            </a:r>
            <a:endParaRPr lang="en-US" altLang="zh-CN" dirty="0"/>
          </a:p>
          <a:p>
            <a:pPr lvl="0"/>
            <a:r>
              <a:rPr lang="zh-CN" altLang="en-US" dirty="0"/>
              <a:t>第五级</a:t>
            </a:r>
            <a:endParaRPr lang="zh-CN" altLang="en-US" dirty="0"/>
          </a:p>
        </p:txBody>
      </p:sp>
      <p:sp>
        <p:nvSpPr>
          <p:cNvPr id="6" name="灯片编号占位符 5"/>
          <p:cNvSpPr>
            <a:spLocks noGrp="1"/>
          </p:cNvSpPr>
          <p:nvPr>
            <p:ph type="sldNum" sz="quarter" idx="4"/>
          </p:nvPr>
        </p:nvSpPr>
        <p:spPr>
          <a:xfrm>
            <a:off x="596709" y="5296962"/>
            <a:ext cx="2057400" cy="304271"/>
          </a:xfrm>
          <a:prstGeom prst="rect">
            <a:avLst/>
          </a:prstGeom>
        </p:spPr>
        <p:txBody>
          <a:bodyPr vert="horz" lIns="91440" tIns="45720" rIns="91440" bIns="45720" rtlCol="0" anchor="ctr"/>
          <a:lstStyle>
            <a:lvl1pPr algn="l">
              <a:defRPr sz="900" b="0">
                <a:solidFill>
                  <a:schemeClr val="tx1">
                    <a:tint val="75000"/>
                  </a:schemeClr>
                </a:solidFill>
                <a:latin typeface="黑体" panose="02010609060101010101" pitchFamily="49" charset="-122"/>
                <a:ea typeface="黑体" panose="02010609060101010101" pitchFamily="49" charset="-122"/>
                <a:cs typeface="Arial" panose="020B0604020202020204" pitchFamily="34" charset="0"/>
              </a:defRPr>
            </a:lvl1pPr>
          </a:lstStyle>
          <a:p>
            <a:fld id="{12C95FFE-FA41-4527-9660-ED588E06B5DA}" type="slidenum">
              <a:rPr lang="zh-CN" altLang="en-US" smtClean="0"/>
            </a:fld>
            <a:endParaRPr lang="zh-CN" altLang="en-US" dirty="0"/>
          </a:p>
        </p:txBody>
      </p:sp>
      <p:grpSp>
        <p:nvGrpSpPr>
          <p:cNvPr id="17" name="组合 16"/>
          <p:cNvGrpSpPr/>
          <p:nvPr userDrawn="1"/>
        </p:nvGrpSpPr>
        <p:grpSpPr>
          <a:xfrm>
            <a:off x="6009" y="1886775"/>
            <a:ext cx="9144001" cy="91541"/>
            <a:chOff x="6397" y="4089986"/>
            <a:chExt cx="9144001" cy="77091"/>
          </a:xfrm>
        </p:grpSpPr>
        <p:grpSp>
          <p:nvGrpSpPr>
            <p:cNvPr id="18" name="组合 17"/>
            <p:cNvGrpSpPr/>
            <p:nvPr/>
          </p:nvGrpSpPr>
          <p:grpSpPr>
            <a:xfrm rot="16200000" flipH="1">
              <a:off x="3344690" y="1974495"/>
              <a:ext cx="77091" cy="4308074"/>
              <a:chOff x="42367" y="1059628"/>
              <a:chExt cx="255348" cy="1267895"/>
            </a:xfrm>
          </p:grpSpPr>
          <p:sp>
            <p:nvSpPr>
              <p:cNvPr id="22" name="矩形 21"/>
              <p:cNvSpPr/>
              <p:nvPr/>
            </p:nvSpPr>
            <p:spPr>
              <a:xfrm>
                <a:off x="42367" y="1059628"/>
                <a:ext cx="255147" cy="4238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E03A3E"/>
                  </a:solidFill>
                  <a:effectLst/>
                  <a:uLnTx/>
                  <a:uFillTx/>
                  <a:latin typeface="黑体" panose="02010609060101010101" pitchFamily="49" charset="-122"/>
                  <a:ea typeface="黑体" panose="02010609060101010101" pitchFamily="49" charset="-122"/>
                  <a:cs typeface="+mn-cs"/>
                </a:endParaRPr>
              </a:p>
            </p:txBody>
          </p:sp>
          <p:sp>
            <p:nvSpPr>
              <p:cNvPr id="23" name="矩形 22"/>
              <p:cNvSpPr/>
              <p:nvPr/>
            </p:nvSpPr>
            <p:spPr>
              <a:xfrm>
                <a:off x="42380" y="1483101"/>
                <a:ext cx="255148" cy="4238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24" name="矩形 23"/>
              <p:cNvSpPr/>
              <p:nvPr/>
            </p:nvSpPr>
            <p:spPr>
              <a:xfrm>
                <a:off x="42567" y="1903721"/>
                <a:ext cx="255148" cy="4238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cxnSp>
          <p:nvCxnSpPr>
            <p:cNvPr id="19" name="直接连接符 18"/>
            <p:cNvCxnSpPr/>
            <p:nvPr/>
          </p:nvCxnSpPr>
          <p:spPr>
            <a:xfrm>
              <a:off x="6397" y="4167015"/>
              <a:ext cx="266168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668080" y="4167015"/>
              <a:ext cx="142918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4100035" y="4167076"/>
              <a:ext cx="505036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25" name="图片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2320" y="5296962"/>
            <a:ext cx="1448182" cy="300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l" defTabSz="685800" rtl="0" eaLnBrk="1" latinLnBrk="0" hangingPunct="1">
        <a:lnSpc>
          <a:spcPct val="90000"/>
        </a:lnSpc>
        <a:spcBef>
          <a:spcPct val="0"/>
        </a:spcBef>
        <a:buNone/>
        <a:defRPr sz="5400" b="1" kern="1200">
          <a:solidFill>
            <a:srgbClr val="828282"/>
          </a:solidFill>
          <a:latin typeface="黑体" panose="02010609060101010101" pitchFamily="49" charset="-122"/>
          <a:ea typeface="黑体" panose="02010609060101010101" pitchFamily="49" charset="-122"/>
          <a:cs typeface="+mj-cs"/>
        </a:defRPr>
      </a:lvl1pPr>
    </p:titleStyle>
    <p:bodyStyle>
      <a:lvl1pPr marL="0" indent="-342900" algn="l" defTabSz="685800" rtl="0" eaLnBrk="1" latinLnBrk="0" hangingPunct="1">
        <a:lnSpc>
          <a:spcPct val="150000"/>
        </a:lnSpc>
        <a:spcBef>
          <a:spcPts val="0"/>
        </a:spcBef>
        <a:buFont typeface="+mj-ea"/>
        <a:buAutoNum type="ea1JpnChsDbPeriod"/>
        <a:defRPr sz="2400" kern="1200">
          <a:solidFill>
            <a:schemeClr val="tx1"/>
          </a:solidFill>
          <a:latin typeface="黑体" panose="02010609060101010101" pitchFamily="49" charset="-122"/>
          <a:ea typeface="黑体" panose="02010609060101010101" pitchFamily="49" charset="-122"/>
          <a:cs typeface="+mn-cs"/>
        </a:defRPr>
      </a:lvl1pPr>
      <a:lvl2pPr marL="342900" indent="0" algn="l" defTabSz="685800" rtl="0" eaLnBrk="1" latinLnBrk="0" hangingPunct="1">
        <a:lnSpc>
          <a:spcPct val="90000"/>
        </a:lnSpc>
        <a:spcBef>
          <a:spcPts val="375"/>
        </a:spcBef>
        <a:buFont typeface="+mj-lt"/>
        <a:buNone/>
        <a:defRPr sz="1500" kern="1200">
          <a:solidFill>
            <a:schemeClr val="tx1"/>
          </a:solidFill>
          <a:latin typeface="方正银联黑简体" panose="02000000000000000000" pitchFamily="2" charset="-122"/>
          <a:ea typeface="方正银联黑简体" panose="02000000000000000000" pitchFamily="2" charset="-122"/>
          <a:cs typeface="+mn-cs"/>
        </a:defRPr>
      </a:lvl2pPr>
      <a:lvl3pPr marL="685800" indent="0" algn="l" defTabSz="685800" rtl="0" eaLnBrk="1" latinLnBrk="0" hangingPunct="1">
        <a:lnSpc>
          <a:spcPct val="90000"/>
        </a:lnSpc>
        <a:spcBef>
          <a:spcPts val="375"/>
        </a:spcBef>
        <a:buFont typeface="+mj-lt"/>
        <a:buNone/>
        <a:defRPr sz="1500" kern="1200">
          <a:solidFill>
            <a:schemeClr val="tx1"/>
          </a:solidFill>
          <a:latin typeface="方正银联黑简体" panose="02000000000000000000" pitchFamily="2" charset="-122"/>
          <a:ea typeface="方正银联黑简体" panose="02000000000000000000" pitchFamily="2" charset="-122"/>
          <a:cs typeface="+mn-cs"/>
        </a:defRPr>
      </a:lvl3pPr>
      <a:lvl4pPr marL="1028700" indent="0" algn="l" defTabSz="685800" rtl="0" eaLnBrk="1" latinLnBrk="0" hangingPunct="1">
        <a:lnSpc>
          <a:spcPct val="90000"/>
        </a:lnSpc>
        <a:spcBef>
          <a:spcPts val="375"/>
        </a:spcBef>
        <a:buFont typeface="+mj-lt"/>
        <a:buNone/>
        <a:defRPr sz="1500" kern="1200">
          <a:solidFill>
            <a:schemeClr val="tx1"/>
          </a:solidFill>
          <a:latin typeface="方正银联黑简体" panose="02000000000000000000" pitchFamily="2" charset="-122"/>
          <a:ea typeface="方正银联黑简体" panose="02000000000000000000" pitchFamily="2" charset="-122"/>
          <a:cs typeface="+mn-cs"/>
        </a:defRPr>
      </a:lvl4pPr>
      <a:lvl5pPr marL="1371600" indent="0" algn="l" defTabSz="685800" rtl="0" eaLnBrk="1" latinLnBrk="0" hangingPunct="1">
        <a:lnSpc>
          <a:spcPct val="90000"/>
        </a:lnSpc>
        <a:spcBef>
          <a:spcPts val="375"/>
        </a:spcBef>
        <a:buFont typeface="+mj-lt"/>
        <a:buNone/>
        <a:defRPr sz="1500" kern="1200">
          <a:solidFill>
            <a:schemeClr val="tx1"/>
          </a:solidFill>
          <a:latin typeface="方正银联黑简体" panose="02000000000000000000" pitchFamily="2" charset="-122"/>
          <a:ea typeface="方正银联黑简体" panose="020000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779319" y="624844"/>
            <a:ext cx="7886700" cy="1104636"/>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28650" y="1237321"/>
            <a:ext cx="7886700" cy="3910149"/>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p:txBody>
      </p:sp>
      <p:sp>
        <p:nvSpPr>
          <p:cNvPr id="6" name="灯片编号占位符 5"/>
          <p:cNvSpPr>
            <a:spLocks noGrp="1"/>
          </p:cNvSpPr>
          <p:nvPr>
            <p:ph type="sldNum" sz="quarter" idx="4"/>
          </p:nvPr>
        </p:nvSpPr>
        <p:spPr>
          <a:xfrm>
            <a:off x="619023" y="5292691"/>
            <a:ext cx="2057400" cy="304271"/>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pitchFamily="49" charset="-122"/>
                <a:ea typeface="黑体" panose="02010609060101010101" pitchFamily="49" charset="-122"/>
                <a:cs typeface="Arial" panose="020B0604020202020204" pitchFamily="34" charset="0"/>
              </a:defRPr>
            </a:lvl1pPr>
          </a:lstStyle>
          <a:p>
            <a:fld id="{39EEDE4D-C237-4DCB-971B-7273E93752F0}" type="slidenum">
              <a:rPr lang="zh-CN" altLang="en-US" smtClean="0"/>
            </a:fld>
            <a:endParaRPr lang="zh-CN" altLang="en-US" dirty="0"/>
          </a:p>
        </p:txBody>
      </p:sp>
      <p:grpSp>
        <p:nvGrpSpPr>
          <p:cNvPr id="32" name="组合 31"/>
          <p:cNvGrpSpPr/>
          <p:nvPr/>
        </p:nvGrpSpPr>
        <p:grpSpPr>
          <a:xfrm rot="16200000" flipH="1">
            <a:off x="2294554" y="-1665903"/>
            <a:ext cx="97193" cy="3429000"/>
            <a:chOff x="-439" y="1059628"/>
            <a:chExt cx="297955" cy="1278224"/>
          </a:xfrm>
        </p:grpSpPr>
        <p:sp>
          <p:nvSpPr>
            <p:cNvPr id="35" name="矩形 34"/>
            <p:cNvSpPr/>
            <p:nvPr/>
          </p:nvSpPr>
          <p:spPr>
            <a:xfrm>
              <a:off x="-439" y="1059628"/>
              <a:ext cx="297954" cy="425438"/>
            </a:xfrm>
            <a:prstGeom prst="rect">
              <a:avLst/>
            </a:prstGeom>
            <a:ln>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E03A3E"/>
                </a:solidFill>
                <a:effectLst/>
                <a:uLnTx/>
                <a:uFillTx/>
                <a:latin typeface="黑体" panose="02010609060101010101" pitchFamily="49" charset="-122"/>
                <a:ea typeface="黑体" panose="02010609060101010101" pitchFamily="49" charset="-122"/>
                <a:cs typeface="+mn-cs"/>
              </a:endParaRPr>
            </a:p>
          </p:txBody>
        </p:sp>
        <p:sp>
          <p:nvSpPr>
            <p:cNvPr id="36" name="矩形 35"/>
            <p:cNvSpPr/>
            <p:nvPr/>
          </p:nvSpPr>
          <p:spPr>
            <a:xfrm>
              <a:off x="-439" y="1484662"/>
              <a:ext cx="297954" cy="426595"/>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37" name="矩形 36"/>
            <p:cNvSpPr/>
            <p:nvPr/>
          </p:nvSpPr>
          <p:spPr>
            <a:xfrm>
              <a:off x="-438" y="1911257"/>
              <a:ext cx="297954" cy="426595"/>
            </a:xfrm>
            <a:prstGeom prst="rect">
              <a:avLst/>
            </a:prstGeom>
            <a:solidFill>
              <a:schemeClr val="accent6"/>
            </a:solidFill>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pic>
        <p:nvPicPr>
          <p:cNvPr id="4" name="图片 3" descr="logo"/>
          <p:cNvPicPr>
            <a:picLocks noChangeAspect="1"/>
          </p:cNvPicPr>
          <p:nvPr userDrawn="1"/>
        </p:nvPicPr>
        <p:blipFill>
          <a:blip r:embed="rId5"/>
          <a:stretch>
            <a:fillRect/>
          </a:stretch>
        </p:blipFill>
        <p:spPr>
          <a:xfrm>
            <a:off x="6948170" y="5280025"/>
            <a:ext cx="1972945" cy="27622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hdr="0" ftr="0" dt="0"/>
  <p:txStyles>
    <p:titleStyle>
      <a:lvl1pPr algn="l" defTabSz="685800" rtl="0" eaLnBrk="1" latinLnBrk="0" hangingPunct="1">
        <a:lnSpc>
          <a:spcPct val="90000"/>
        </a:lnSpc>
        <a:spcBef>
          <a:spcPct val="0"/>
        </a:spcBef>
        <a:buNone/>
        <a:defRPr sz="3600" b="0" kern="1200">
          <a:solidFill>
            <a:srgbClr val="828282"/>
          </a:solidFill>
          <a:latin typeface="黑体" panose="02010609060101010101" pitchFamily="49" charset="-122"/>
          <a:ea typeface="黑体" panose="02010609060101010101" pitchFamily="49" charset="-122"/>
          <a:cs typeface="+mj-cs"/>
        </a:defRPr>
      </a:lvl1pPr>
    </p:titleStyle>
    <p:bodyStyle>
      <a:lvl1pPr marL="171450" indent="-171450" algn="l" defTabSz="685800" rtl="0" eaLnBrk="1" latinLnBrk="0" hangingPunct="1">
        <a:lnSpc>
          <a:spcPct val="150000"/>
        </a:lnSpc>
        <a:spcBef>
          <a:spcPts val="750"/>
        </a:spcBef>
        <a:spcAft>
          <a:spcPts val="25"/>
        </a:spcAft>
        <a:buClr>
          <a:srgbClr val="828282"/>
        </a:buClr>
        <a:buFont typeface="Wingdings" panose="05000000000000000000" pitchFamily="2" charset="2"/>
        <a:buChar char="n"/>
        <a:defRPr sz="2400" b="1" kern="1200">
          <a:solidFill>
            <a:schemeClr val="tx1"/>
          </a:solidFill>
          <a:latin typeface="黑体" panose="02010609060101010101" pitchFamily="49" charset="-122"/>
          <a:ea typeface="黑体" panose="02010609060101010101" pitchFamily="49" charset="-122"/>
          <a:cs typeface="+mn-cs"/>
        </a:defRPr>
      </a:lvl1pPr>
      <a:lvl2pPr marL="514350" indent="-171450" algn="l" defTabSz="685800" rtl="0" eaLnBrk="1" latinLnBrk="0" hangingPunct="1">
        <a:lnSpc>
          <a:spcPct val="150000"/>
        </a:lnSpc>
        <a:spcBef>
          <a:spcPts val="375"/>
        </a:spcBef>
        <a:spcAft>
          <a:spcPts val="25"/>
        </a:spcAft>
        <a:buClr>
          <a:srgbClr val="828282"/>
        </a:buClr>
        <a:buFont typeface="Wingdings" panose="05000000000000000000" pitchFamily="2" charset="2"/>
        <a:buChar char="p"/>
        <a:defRPr sz="1800" kern="1200">
          <a:solidFill>
            <a:schemeClr val="tx1"/>
          </a:solidFill>
          <a:latin typeface="黑体" panose="02010609060101010101" pitchFamily="49" charset="-122"/>
          <a:ea typeface="黑体" panose="02010609060101010101" pitchFamily="49" charset="-122"/>
          <a:cs typeface="+mn-cs"/>
        </a:defRPr>
      </a:lvl2pPr>
      <a:lvl3pPr marL="857250" indent="-171450" algn="l" defTabSz="685800" rtl="0" eaLnBrk="1" latinLnBrk="0" hangingPunct="1">
        <a:lnSpc>
          <a:spcPct val="150000"/>
        </a:lnSpc>
        <a:spcBef>
          <a:spcPts val="375"/>
        </a:spcBef>
        <a:spcAft>
          <a:spcPts val="25"/>
        </a:spcAft>
        <a:buClr>
          <a:srgbClr val="828282"/>
        </a:buClr>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3pPr>
      <a:lvl4pPr marL="12001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8650" y="247214"/>
            <a:ext cx="7886700" cy="4900259"/>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p:txBody>
      </p:sp>
      <p:sp>
        <p:nvSpPr>
          <p:cNvPr id="6" name="灯片编号占位符 5"/>
          <p:cNvSpPr>
            <a:spLocks noGrp="1"/>
          </p:cNvSpPr>
          <p:nvPr>
            <p:ph type="sldNum" sz="quarter" idx="4"/>
          </p:nvPr>
        </p:nvSpPr>
        <p:spPr>
          <a:xfrm>
            <a:off x="629539" y="5296962"/>
            <a:ext cx="2057400" cy="304271"/>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pitchFamily="49" charset="-122"/>
                <a:ea typeface="黑体" panose="02010609060101010101" pitchFamily="49" charset="-122"/>
                <a:cs typeface="Arial" panose="020B0604020202020204" pitchFamily="34" charset="0"/>
              </a:defRPr>
            </a:lvl1pPr>
          </a:lstStyle>
          <a:p>
            <a:fld id="{39EEDE4D-C237-4DCB-971B-7273E93752F0}" type="slidenum">
              <a:rPr lang="zh-CN" altLang="en-US" smtClean="0"/>
            </a:fld>
            <a:endParaRPr lang="zh-CN" altLang="en-US" dirty="0"/>
          </a:p>
        </p:txBody>
      </p:sp>
      <p:grpSp>
        <p:nvGrpSpPr>
          <p:cNvPr id="32" name="组合 31"/>
          <p:cNvGrpSpPr/>
          <p:nvPr/>
        </p:nvGrpSpPr>
        <p:grpSpPr>
          <a:xfrm rot="16200000" flipH="1">
            <a:off x="2294554" y="-1665903"/>
            <a:ext cx="97193" cy="3429000"/>
            <a:chOff x="-439" y="1059628"/>
            <a:chExt cx="297955" cy="1278224"/>
          </a:xfrm>
        </p:grpSpPr>
        <p:sp>
          <p:nvSpPr>
            <p:cNvPr id="35" name="矩形 34"/>
            <p:cNvSpPr/>
            <p:nvPr/>
          </p:nvSpPr>
          <p:spPr>
            <a:xfrm>
              <a:off x="-439" y="1059628"/>
              <a:ext cx="297954" cy="425438"/>
            </a:xfrm>
            <a:prstGeom prst="rect">
              <a:avLst/>
            </a:prstGeom>
            <a:ln>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E03A3E"/>
                </a:solidFill>
                <a:effectLst/>
                <a:uLnTx/>
                <a:uFillTx/>
                <a:latin typeface="黑体" panose="02010609060101010101" pitchFamily="49" charset="-122"/>
                <a:ea typeface="黑体" panose="02010609060101010101" pitchFamily="49" charset="-122"/>
                <a:cs typeface="+mn-cs"/>
              </a:endParaRPr>
            </a:p>
          </p:txBody>
        </p:sp>
        <p:sp>
          <p:nvSpPr>
            <p:cNvPr id="36" name="矩形 35"/>
            <p:cNvSpPr/>
            <p:nvPr/>
          </p:nvSpPr>
          <p:spPr>
            <a:xfrm>
              <a:off x="-439" y="1484662"/>
              <a:ext cx="297954" cy="426595"/>
            </a:xfrm>
            <a:prstGeom prst="rect">
              <a:avLst/>
            </a:prstGeom>
            <a:ln>
              <a:solidFill>
                <a:schemeClr val="accent4"/>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37" name="矩形 36"/>
            <p:cNvSpPr/>
            <p:nvPr/>
          </p:nvSpPr>
          <p:spPr>
            <a:xfrm>
              <a:off x="-438" y="1911257"/>
              <a:ext cx="297954" cy="426595"/>
            </a:xfrm>
            <a:prstGeom prst="rect">
              <a:avLst/>
            </a:prstGeom>
            <a:solidFill>
              <a:schemeClr val="accent6"/>
            </a:solidFill>
            <a:ln>
              <a:solidFill>
                <a:schemeClr val="accent6"/>
              </a:solidFill>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pic>
        <p:nvPicPr>
          <p:cNvPr id="11" name="图片 10"/>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452320" y="5296962"/>
            <a:ext cx="1448182" cy="300000"/>
          </a:xfrm>
          <a:prstGeom prst="rect">
            <a:avLst/>
          </a:prstGeom>
        </p:spPr>
      </p:pic>
    </p:spTree>
  </p:cSld>
  <p:clrMap bg1="lt1" tx1="dk1" bg2="lt2" tx2="dk2" accent1="accent1" accent2="accent2" accent3="accent3" accent4="accent4" accent5="accent5" accent6="accent6" hlink="hlink" folHlink="folHlink"/>
  <p:hf hdr="0" ftr="0" dt="0"/>
  <p:txStyles>
    <p:titleStyle>
      <a:lvl1pPr algn="l" defTabSz="685800" rtl="0" eaLnBrk="1" latinLnBrk="0" hangingPunct="1">
        <a:lnSpc>
          <a:spcPct val="90000"/>
        </a:lnSpc>
        <a:spcBef>
          <a:spcPct val="0"/>
        </a:spcBef>
        <a:buNone/>
        <a:defRPr sz="3000" b="1" kern="1200">
          <a:solidFill>
            <a:srgbClr val="828282"/>
          </a:solidFill>
          <a:latin typeface="方正悦准黑简体" panose="02000000000000000000" pitchFamily="2" charset="-122"/>
          <a:ea typeface="方正悦准黑简体" panose="02000000000000000000" pitchFamily="2" charset="-122"/>
          <a:cs typeface="+mj-cs"/>
        </a:defRPr>
      </a:lvl1pPr>
    </p:titleStyle>
    <p:bodyStyle>
      <a:lvl1pPr marL="171450" indent="-171450" algn="l" defTabSz="685800" rtl="0" eaLnBrk="1" latinLnBrk="0" hangingPunct="1">
        <a:lnSpc>
          <a:spcPct val="150000"/>
        </a:lnSpc>
        <a:spcBef>
          <a:spcPts val="750"/>
        </a:spcBef>
        <a:spcAft>
          <a:spcPts val="25"/>
        </a:spcAft>
        <a:buClr>
          <a:srgbClr val="828282"/>
        </a:buClr>
        <a:buFont typeface="Wingdings" panose="05000000000000000000" pitchFamily="2" charset="2"/>
        <a:buChar char="n"/>
        <a:defRPr sz="1800" b="1" kern="1200">
          <a:solidFill>
            <a:schemeClr val="tx1"/>
          </a:solidFill>
          <a:latin typeface="黑体" panose="02010609060101010101" pitchFamily="49" charset="-122"/>
          <a:ea typeface="黑体" panose="02010609060101010101" pitchFamily="49" charset="-122"/>
          <a:cs typeface="+mn-cs"/>
        </a:defRPr>
      </a:lvl1pPr>
      <a:lvl2pPr marL="514350" indent="-171450" algn="l" defTabSz="685800" rtl="0" eaLnBrk="1" latinLnBrk="0" hangingPunct="1">
        <a:lnSpc>
          <a:spcPct val="150000"/>
        </a:lnSpc>
        <a:spcBef>
          <a:spcPts val="375"/>
        </a:spcBef>
        <a:spcAft>
          <a:spcPts val="25"/>
        </a:spcAft>
        <a:buClr>
          <a:srgbClr val="828282"/>
        </a:buClr>
        <a:buFont typeface="Wingdings" panose="05000000000000000000" pitchFamily="2" charset="2"/>
        <a:buChar char="p"/>
        <a:defRPr sz="1350" kern="1200">
          <a:solidFill>
            <a:schemeClr val="tx1"/>
          </a:solidFill>
          <a:latin typeface="黑体" panose="02010609060101010101" pitchFamily="49" charset="-122"/>
          <a:ea typeface="黑体" panose="02010609060101010101" pitchFamily="49" charset="-122"/>
          <a:cs typeface="+mn-cs"/>
        </a:defRPr>
      </a:lvl2pPr>
      <a:lvl3pPr marL="857250" indent="-171450" algn="l" defTabSz="685800" rtl="0" eaLnBrk="1" latinLnBrk="0" hangingPunct="1">
        <a:lnSpc>
          <a:spcPct val="150000"/>
        </a:lnSpc>
        <a:spcBef>
          <a:spcPts val="375"/>
        </a:spcBef>
        <a:spcAft>
          <a:spcPts val="25"/>
        </a:spcAft>
        <a:buClr>
          <a:srgbClr val="828282"/>
        </a:buClr>
        <a:buFont typeface="Arial" panose="020B0604020202020204" pitchFamily="34" charset="0"/>
        <a:buChar char="•"/>
        <a:defRPr sz="1350" kern="1200">
          <a:solidFill>
            <a:schemeClr val="tx1"/>
          </a:solidFill>
          <a:latin typeface="黑体" panose="02010609060101010101" pitchFamily="49" charset="-122"/>
          <a:ea typeface="黑体" panose="02010609060101010101" pitchFamily="49" charset="-122"/>
          <a:cs typeface="+mn-cs"/>
        </a:defRPr>
      </a:lvl3pPr>
      <a:lvl4pPr marL="12001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55577" y="2228585"/>
            <a:ext cx="6948772" cy="1104636"/>
          </a:xfrm>
          <a:prstGeom prst="rect">
            <a:avLst/>
          </a:prstGeom>
        </p:spPr>
        <p:txBody>
          <a:bodyPr vert="horz" lIns="91440" tIns="45720" rIns="91440" bIns="45720" rtlCol="0" anchor="ctr">
            <a:no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755844" y="4031184"/>
            <a:ext cx="3727326" cy="1140251"/>
          </a:xfrm>
          <a:prstGeom prst="rect">
            <a:avLst/>
          </a:prstGeom>
        </p:spPr>
        <p:txBody>
          <a:bodyPr vert="horz" lIns="91440" tIns="45720" rIns="91440" bIns="45720" rtlCol="0">
            <a:noAutofit/>
          </a:bodyPr>
          <a:lstStyle/>
          <a:p>
            <a:pPr lvl="0"/>
            <a:r>
              <a:rPr lang="zh-CN" altLang="en-US" dirty="0"/>
              <a:t>编辑母版文本样式</a:t>
            </a:r>
            <a:endParaRPr lang="en-US" altLang="zh-CN" dirty="0"/>
          </a:p>
          <a:p>
            <a:pPr lvl="0"/>
            <a:r>
              <a:rPr lang="zh-CN" altLang="en-US" dirty="0"/>
              <a:t>第二级</a:t>
            </a:r>
            <a:endParaRPr lang="zh-CN" altLang="en-US" dirty="0"/>
          </a:p>
        </p:txBody>
      </p:sp>
      <p:sp>
        <p:nvSpPr>
          <p:cNvPr id="4" name="日期占位符 3"/>
          <p:cNvSpPr>
            <a:spLocks noGrp="1"/>
          </p:cNvSpPr>
          <p:nvPr>
            <p:ph type="dt" sz="half" idx="2"/>
          </p:nvPr>
        </p:nvSpPr>
        <p:spPr>
          <a:xfrm>
            <a:off x="628650" y="5296962"/>
            <a:ext cx="2057400" cy="304271"/>
          </a:xfrm>
          <a:prstGeom prst="rect">
            <a:avLst/>
          </a:prstGeom>
        </p:spPr>
        <p:txBody>
          <a:bodyPr vert="horz" lIns="91440" tIns="45720" rIns="91440" bIns="45720" rtlCol="0" anchor="ctr"/>
          <a:lstStyle>
            <a:lvl1pPr algn="l">
              <a:defRPr sz="900">
                <a:solidFill>
                  <a:schemeClr val="tx1">
                    <a:tint val="75000"/>
                  </a:schemeClr>
                </a:solidFill>
                <a:ea typeface="黑体" panose="02010609060101010101" pitchFamily="49" charset="-122"/>
              </a:defRPr>
            </a:lvl1pPr>
          </a:lstStyle>
          <a:p>
            <a:fld id="{D944549B-A448-4C6A-8EC8-F63D82E34ADF}" type="datetime1">
              <a:rPr lang="zh-CN" altLang="en-US" smtClean="0"/>
            </a:fld>
            <a:endParaRPr lang="zh-CN" altLang="en-US" dirty="0"/>
          </a:p>
        </p:txBody>
      </p:sp>
      <p:sp>
        <p:nvSpPr>
          <p:cNvPr id="5" name="页脚占位符 4"/>
          <p:cNvSpPr>
            <a:spLocks noGrp="1"/>
          </p:cNvSpPr>
          <p:nvPr>
            <p:ph type="ftr" sz="quarter" idx="3"/>
          </p:nvPr>
        </p:nvSpPr>
        <p:spPr>
          <a:xfrm>
            <a:off x="3028950" y="5296962"/>
            <a:ext cx="3086100" cy="304271"/>
          </a:xfrm>
          <a:prstGeom prst="rect">
            <a:avLst/>
          </a:prstGeom>
        </p:spPr>
        <p:txBody>
          <a:bodyPr vert="horz" lIns="91440" tIns="45720" rIns="91440" bIns="45720" rtlCol="0" anchor="ctr"/>
          <a:lstStyle>
            <a:lvl1pPr algn="ctr">
              <a:defRPr sz="900">
                <a:solidFill>
                  <a:schemeClr val="tx1">
                    <a:tint val="75000"/>
                  </a:schemeClr>
                </a:solidFill>
                <a:ea typeface="黑体" panose="02010609060101010101" pitchFamily="49" charset="-122"/>
              </a:defRPr>
            </a:lvl1pPr>
          </a:lstStyle>
          <a:p>
            <a:endParaRPr lang="zh-CN" altLang="en-US" dirty="0"/>
          </a:p>
        </p:txBody>
      </p:sp>
      <p:sp>
        <p:nvSpPr>
          <p:cNvPr id="6" name="灯片编号占位符 5"/>
          <p:cNvSpPr>
            <a:spLocks noGrp="1"/>
          </p:cNvSpPr>
          <p:nvPr>
            <p:ph type="sldNum" sz="quarter" idx="4"/>
          </p:nvPr>
        </p:nvSpPr>
        <p:spPr>
          <a:xfrm>
            <a:off x="4057650" y="5299013"/>
            <a:ext cx="2057400" cy="304271"/>
          </a:xfrm>
          <a:prstGeom prst="rect">
            <a:avLst/>
          </a:prstGeom>
        </p:spPr>
        <p:txBody>
          <a:bodyPr vert="horz" lIns="91440" tIns="45720" rIns="91440" bIns="45720" rtlCol="0" anchor="ctr"/>
          <a:lstStyle>
            <a:lvl1pPr algn="r">
              <a:defRPr sz="900">
                <a:solidFill>
                  <a:schemeClr val="tx1">
                    <a:tint val="75000"/>
                  </a:schemeClr>
                </a:solidFill>
                <a:ea typeface="黑体" panose="02010609060101010101" pitchFamily="49" charset="-122"/>
              </a:defRPr>
            </a:lvl1pPr>
          </a:lstStyle>
          <a:p>
            <a:fld id="{D16D624C-B8E9-4083-9225-A160C682E30D}" type="slidenum">
              <a:rPr lang="zh-CN" altLang="en-US" smtClean="0"/>
            </a:fld>
            <a:endParaRPr lang="zh-CN" altLang="en-US" dirty="0"/>
          </a:p>
        </p:txBody>
      </p:sp>
      <p:sp>
        <p:nvSpPr>
          <p:cNvPr id="16" name="等腰三角形 15"/>
          <p:cNvSpPr/>
          <p:nvPr userDrawn="1"/>
        </p:nvSpPr>
        <p:spPr>
          <a:xfrm rot="10800000">
            <a:off x="2696312" y="3547577"/>
            <a:ext cx="183501" cy="236473"/>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7" name="等腰三角形 16"/>
          <p:cNvSpPr/>
          <p:nvPr userDrawn="1"/>
        </p:nvSpPr>
        <p:spPr>
          <a:xfrm rot="10800000">
            <a:off x="5364090" y="3552801"/>
            <a:ext cx="193762" cy="236473"/>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grpSp>
        <p:nvGrpSpPr>
          <p:cNvPr id="21" name="组合 20"/>
          <p:cNvGrpSpPr/>
          <p:nvPr userDrawn="1"/>
        </p:nvGrpSpPr>
        <p:grpSpPr>
          <a:xfrm>
            <a:off x="-508" y="3536038"/>
            <a:ext cx="7956884" cy="281568"/>
            <a:chOff x="-508" y="4243245"/>
            <a:chExt cx="7956884" cy="337882"/>
          </a:xfrm>
        </p:grpSpPr>
        <p:grpSp>
          <p:nvGrpSpPr>
            <p:cNvPr id="7" name="组合 6"/>
            <p:cNvGrpSpPr/>
            <p:nvPr userDrawn="1"/>
          </p:nvGrpSpPr>
          <p:grpSpPr>
            <a:xfrm>
              <a:off x="-508" y="4265823"/>
              <a:ext cx="7941404" cy="296652"/>
              <a:chOff x="71500" y="1556792"/>
              <a:chExt cx="6234373" cy="108012"/>
            </a:xfrm>
          </p:grpSpPr>
          <p:sp>
            <p:nvSpPr>
              <p:cNvPr id="8" name="矩形 7"/>
              <p:cNvSpPr/>
              <p:nvPr/>
            </p:nvSpPr>
            <p:spPr>
              <a:xfrm>
                <a:off x="71500" y="1556792"/>
                <a:ext cx="2016224" cy="10801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9" name="矩形 8"/>
              <p:cNvSpPr/>
              <p:nvPr/>
            </p:nvSpPr>
            <p:spPr>
              <a:xfrm>
                <a:off x="2180574" y="1556792"/>
                <a:ext cx="2016224" cy="10801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0" name="矩形 9"/>
              <p:cNvSpPr/>
              <p:nvPr/>
            </p:nvSpPr>
            <p:spPr>
              <a:xfrm>
                <a:off x="4289649" y="1556792"/>
                <a:ext cx="2016224" cy="10801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grpSp>
        <p:grpSp>
          <p:nvGrpSpPr>
            <p:cNvPr id="20" name="组合 19"/>
            <p:cNvGrpSpPr/>
            <p:nvPr userDrawn="1"/>
          </p:nvGrpSpPr>
          <p:grpSpPr>
            <a:xfrm>
              <a:off x="2346623" y="4243245"/>
              <a:ext cx="5609753" cy="337882"/>
              <a:chOff x="2346623" y="4243245"/>
              <a:chExt cx="5609753" cy="337882"/>
            </a:xfrm>
          </p:grpSpPr>
          <p:sp>
            <p:nvSpPr>
              <p:cNvPr id="13" name="等腰三角形 12"/>
              <p:cNvSpPr/>
              <p:nvPr userDrawn="1"/>
            </p:nvSpPr>
            <p:spPr>
              <a:xfrm>
                <a:off x="2346623" y="4243245"/>
                <a:ext cx="228024" cy="324000"/>
              </a:xfrm>
              <a:prstGeom prst="triangle">
                <a:avLst>
                  <a:gd name="adj" fmla="val 100000"/>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4" name="等腰三角形 13"/>
              <p:cNvSpPr/>
              <p:nvPr userDrawn="1"/>
            </p:nvSpPr>
            <p:spPr>
              <a:xfrm>
                <a:off x="7728352" y="4263362"/>
                <a:ext cx="228024" cy="296652"/>
              </a:xfrm>
              <a:prstGeom prst="triangle">
                <a:avLst>
                  <a:gd name="adj" fmla="val 100000"/>
                </a:avLst>
              </a:prstGeom>
              <a:solidFill>
                <a:schemeClr val="bg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5" name="等腰三角形 14"/>
              <p:cNvSpPr/>
              <p:nvPr userDrawn="1"/>
            </p:nvSpPr>
            <p:spPr>
              <a:xfrm>
                <a:off x="5040052" y="4263362"/>
                <a:ext cx="228024" cy="317276"/>
              </a:xfrm>
              <a:prstGeom prst="triangle">
                <a:avLst>
                  <a:gd name="adj" fmla="val 100000"/>
                </a:avLst>
              </a:prstGeom>
              <a:solidFill>
                <a:schemeClr val="bg1"/>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8" name="等腰三角形 17"/>
              <p:cNvSpPr/>
              <p:nvPr userDrawn="1"/>
            </p:nvSpPr>
            <p:spPr>
              <a:xfrm rot="10800000">
                <a:off x="2663789" y="4256638"/>
                <a:ext cx="228024" cy="324000"/>
              </a:xfrm>
              <a:prstGeom prst="triangle">
                <a:avLst>
                  <a:gd name="adj" fmla="val 100000"/>
                </a:avLst>
              </a:prstGeom>
              <a:solidFill>
                <a:schemeClr val="bg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sp>
            <p:nvSpPr>
              <p:cNvPr id="19" name="等腰三角形 18"/>
              <p:cNvSpPr/>
              <p:nvPr userDrawn="1"/>
            </p:nvSpPr>
            <p:spPr>
              <a:xfrm rot="10800000">
                <a:off x="5364089" y="4257127"/>
                <a:ext cx="228024" cy="324000"/>
              </a:xfrm>
              <a:prstGeom prst="triangle">
                <a:avLst>
                  <a:gd name="adj" fmla="val 100000"/>
                </a:avLst>
              </a:prstGeom>
              <a:solidFill>
                <a:schemeClr val="bg1"/>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1800" dirty="0">
                  <a:latin typeface="黑体" panose="02010609060101010101" pitchFamily="49" charset="-122"/>
                  <a:ea typeface="黑体" panose="02010609060101010101" pitchFamily="49" charset="-122"/>
                </a:endParaRPr>
              </a:p>
            </p:txBody>
          </p:sp>
        </p:grpSp>
      </p:grpSp>
      <p:pic>
        <p:nvPicPr>
          <p:cNvPr id="22"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80312" y="5301233"/>
            <a:ext cx="1448182" cy="3000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r" defTabSz="685800" rtl="0" eaLnBrk="1" latinLnBrk="0" hangingPunct="1">
        <a:lnSpc>
          <a:spcPct val="90000"/>
        </a:lnSpc>
        <a:spcBef>
          <a:spcPct val="0"/>
        </a:spcBef>
        <a:buNone/>
        <a:defRPr sz="6600" kern="1200">
          <a:solidFill>
            <a:srgbClr val="828282"/>
          </a:solidFill>
          <a:latin typeface="黑体" panose="02010609060101010101" pitchFamily="49" charset="-122"/>
          <a:ea typeface="黑体" panose="02010609060101010101" pitchFamily="49" charset="-122"/>
          <a:cs typeface="+mj-cs"/>
        </a:defRPr>
      </a:lvl1pPr>
    </p:titleStyle>
    <p:bodyStyle>
      <a:lvl1pPr marL="0" indent="0" algn="l" defTabSz="685800" rtl="0" eaLnBrk="1" latinLnBrk="0" hangingPunct="1">
        <a:lnSpc>
          <a:spcPct val="90000"/>
        </a:lnSpc>
        <a:spcBef>
          <a:spcPts val="750"/>
        </a:spcBef>
        <a:buFontTx/>
        <a:buNone/>
        <a:defRPr sz="2000" kern="1200">
          <a:solidFill>
            <a:schemeClr val="tx1"/>
          </a:solidFill>
          <a:latin typeface="黑体" panose="02010609060101010101" pitchFamily="49" charset="-122"/>
          <a:ea typeface="黑体" panose="02010609060101010101" pitchFamily="49" charset="-122"/>
          <a:cs typeface="+mn-cs"/>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标题占位符 1"/>
          <p:cNvSpPr>
            <a:spLocks noGrp="1"/>
          </p:cNvSpPr>
          <p:nvPr>
            <p:ph type="title"/>
          </p:nvPr>
        </p:nvSpPr>
        <p:spPr>
          <a:xfrm>
            <a:off x="755650" y="2229115"/>
            <a:ext cx="6948488" cy="1104635"/>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5123" name="文本占位符 2"/>
          <p:cNvSpPr>
            <a:spLocks noGrp="1"/>
          </p:cNvSpPr>
          <p:nvPr>
            <p:ph type="body"/>
          </p:nvPr>
        </p:nvSpPr>
        <p:spPr>
          <a:xfrm>
            <a:off x="755650" y="4030928"/>
            <a:ext cx="3727450" cy="1140354"/>
          </a:xfrm>
          <a:prstGeom prst="rect">
            <a:avLst/>
          </a:prstGeom>
          <a:noFill/>
          <a:ln w="9525">
            <a:noFill/>
          </a:ln>
        </p:spPr>
        <p:txBody>
          <a:bodyPr/>
          <a:lstStyle/>
          <a:p>
            <a:pPr lvl="0"/>
            <a:r>
              <a:rPr lang="zh-CN" altLang="en-US" dirty="0"/>
              <a:t>编辑母版文本样式</a:t>
            </a:r>
            <a:endParaRPr lang="en-US" altLang="zh-CN" dirty="0"/>
          </a:p>
          <a:p>
            <a:pPr lvl="0"/>
            <a:r>
              <a:rPr lang="zh-CN" altLang="en-US" dirty="0"/>
              <a:t>第二级</a:t>
            </a:r>
            <a:endParaRPr lang="zh-CN" altLang="en-US" dirty="0"/>
          </a:p>
        </p:txBody>
      </p:sp>
      <p:sp>
        <p:nvSpPr>
          <p:cNvPr id="4" name="日期占位符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eaLnBrk="1" hangingPunct="1">
              <a:defRPr sz="900" noProof="1">
                <a:solidFill>
                  <a:schemeClr val="tx1">
                    <a:tint val="75000"/>
                  </a:schemeClr>
                </a:solidFill>
                <a:ea typeface="黑体" panose="02010609060101010101" pitchFamily="49" charset="-122"/>
              </a:defRPr>
            </a:lvl1pPr>
          </a:lstStyle>
          <a:p>
            <a:pPr>
              <a:defRPr/>
            </a:pPr>
            <a:fld id="{A42F302E-DD2E-49F7-A50D-D7E3C41C8CDA}" type="datetime1">
              <a:rPr lang="zh-CN" altLang="en-US" smtClean="0">
                <a:solidFill>
                  <a:prstClr val="black">
                    <a:tint val="75000"/>
                  </a:prstClr>
                </a:solidFill>
              </a:rPr>
            </a:fld>
            <a:endParaRPr lang="zh-CN" altLang="en-US" dirty="0">
              <a:solidFill>
                <a:prstClr val="black">
                  <a:tint val="75000"/>
                </a:prstClr>
              </a:solidFill>
            </a:endParaRPr>
          </a:p>
        </p:txBody>
      </p:sp>
      <p:sp>
        <p:nvSpPr>
          <p:cNvPr id="5" name="页脚占位符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eaLnBrk="1" hangingPunct="1">
              <a:defRPr sz="900" noProof="1">
                <a:solidFill>
                  <a:schemeClr val="tx1">
                    <a:tint val="75000"/>
                  </a:schemeClr>
                </a:solidFill>
                <a:ea typeface="黑体" panose="02010609060101010101" pitchFamily="49" charset="-122"/>
              </a:defRPr>
            </a:lvl1pPr>
          </a:lstStyle>
          <a:p>
            <a:pPr>
              <a:defRPr/>
            </a:pPr>
            <a:endParaRPr lang="zh-CN" altLang="en-US" dirty="0">
              <a:solidFill>
                <a:prstClr val="black">
                  <a:tint val="75000"/>
                </a:prstClr>
              </a:solidFill>
            </a:endParaRPr>
          </a:p>
        </p:txBody>
      </p:sp>
      <p:sp>
        <p:nvSpPr>
          <p:cNvPr id="6" name="灯片编号占位符 5"/>
          <p:cNvSpPr>
            <a:spLocks noGrp="1"/>
          </p:cNvSpPr>
          <p:nvPr>
            <p:ph type="sldNum" sz="quarter" idx="4"/>
          </p:nvPr>
        </p:nvSpPr>
        <p:spPr>
          <a:xfrm>
            <a:off x="4057650" y="5299605"/>
            <a:ext cx="2057400" cy="304271"/>
          </a:xfrm>
          <a:prstGeom prst="rect">
            <a:avLst/>
          </a:prstGeom>
        </p:spPr>
        <p:txBody>
          <a:bodyPr vert="horz" lIns="91440" tIns="45720" rIns="91440" bIns="45720" rtlCol="0" anchor="ctr"/>
          <a:lstStyle>
            <a:lvl1pPr algn="r" eaLnBrk="1" hangingPunct="1">
              <a:defRPr sz="900" noProof="1">
                <a:solidFill>
                  <a:schemeClr val="tx1">
                    <a:tint val="75000"/>
                  </a:schemeClr>
                </a:solidFill>
                <a:ea typeface="黑体" panose="02010609060101010101" pitchFamily="49" charset="-122"/>
              </a:defRPr>
            </a:lvl1pPr>
          </a:lstStyle>
          <a:p>
            <a:pPr>
              <a:defRPr/>
            </a:pPr>
            <a:fld id="{5A57EDB3-7156-4E80-988D-C04D30BDD479}" type="slidenum">
              <a:rPr lang="zh-CN" altLang="en-US" smtClean="0">
                <a:solidFill>
                  <a:prstClr val="black">
                    <a:tint val="75000"/>
                  </a:prstClr>
                </a:solidFill>
              </a:rPr>
            </a:fld>
            <a:endParaRPr lang="zh-CN" altLang="en-US" dirty="0">
              <a:solidFill>
                <a:prstClr val="black">
                  <a:tint val="75000"/>
                </a:prstClr>
              </a:solidFill>
            </a:endParaRPr>
          </a:p>
        </p:txBody>
      </p:sp>
      <p:sp>
        <p:nvSpPr>
          <p:cNvPr id="16" name="等腰三角形 15"/>
          <p:cNvSpPr/>
          <p:nvPr/>
        </p:nvSpPr>
        <p:spPr>
          <a:xfrm rot="10800000">
            <a:off x="2695575" y="3548063"/>
            <a:ext cx="184150" cy="235479"/>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rgbClr val="FFFFFF"/>
              </a:solidFill>
              <a:latin typeface="黑体" panose="02010609060101010101" pitchFamily="49" charset="-122"/>
              <a:ea typeface="黑体" panose="02010609060101010101" pitchFamily="49" charset="-122"/>
            </a:endParaRPr>
          </a:p>
        </p:txBody>
      </p:sp>
      <p:sp>
        <p:nvSpPr>
          <p:cNvPr id="17" name="等腰三角形 16"/>
          <p:cNvSpPr/>
          <p:nvPr/>
        </p:nvSpPr>
        <p:spPr>
          <a:xfrm rot="10800000">
            <a:off x="5364164" y="3553355"/>
            <a:ext cx="193675" cy="235479"/>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rgbClr val="FFFFFF"/>
              </a:solidFill>
              <a:latin typeface="黑体" panose="02010609060101010101" pitchFamily="49" charset="-122"/>
              <a:ea typeface="黑体" panose="02010609060101010101" pitchFamily="49" charset="-122"/>
            </a:endParaRPr>
          </a:p>
        </p:txBody>
      </p:sp>
      <p:grpSp>
        <p:nvGrpSpPr>
          <p:cNvPr id="2" name="组合 20"/>
          <p:cNvGrpSpPr/>
          <p:nvPr userDrawn="1"/>
        </p:nvGrpSpPr>
        <p:grpSpPr>
          <a:xfrm>
            <a:off x="0" y="3536157"/>
            <a:ext cx="7956550" cy="281781"/>
            <a:chOff x="-508" y="4243245"/>
            <a:chExt cx="7956884" cy="337882"/>
          </a:xfrm>
        </p:grpSpPr>
        <p:grpSp>
          <p:nvGrpSpPr>
            <p:cNvPr id="3" name="组合 6"/>
            <p:cNvGrpSpPr/>
            <p:nvPr userDrawn="1"/>
          </p:nvGrpSpPr>
          <p:grpSpPr>
            <a:xfrm>
              <a:off x="-508" y="4265823"/>
              <a:ext cx="7941404" cy="296652"/>
              <a:chOff x="71500" y="1556792"/>
              <a:chExt cx="6234373" cy="108012"/>
            </a:xfrm>
          </p:grpSpPr>
          <p:sp>
            <p:nvSpPr>
              <p:cNvPr id="8" name="矩形 7"/>
              <p:cNvSpPr/>
              <p:nvPr/>
            </p:nvSpPr>
            <p:spPr>
              <a:xfrm>
                <a:off x="71500" y="1556657"/>
                <a:ext cx="2016536" cy="108007"/>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sz="1800" dirty="0">
                  <a:solidFill>
                    <a:srgbClr val="FFFFFF"/>
                  </a:solidFill>
                  <a:latin typeface="黑体" panose="02010609060101010101" pitchFamily="49" charset="-122"/>
                  <a:ea typeface="黑体" panose="02010609060101010101" pitchFamily="49" charset="-122"/>
                </a:endParaRPr>
              </a:p>
            </p:txBody>
          </p:sp>
          <p:sp>
            <p:nvSpPr>
              <p:cNvPr id="9" name="矩形 8"/>
              <p:cNvSpPr/>
              <p:nvPr/>
            </p:nvSpPr>
            <p:spPr>
              <a:xfrm>
                <a:off x="2180263" y="1556657"/>
                <a:ext cx="2016536" cy="108007"/>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endParaRPr lang="zh-CN" altLang="en-US" sz="1800" dirty="0">
                  <a:solidFill>
                    <a:srgbClr val="FFFFFF"/>
                  </a:solidFill>
                  <a:latin typeface="黑体" panose="02010609060101010101" pitchFamily="49" charset="-122"/>
                  <a:ea typeface="黑体" panose="02010609060101010101" pitchFamily="49" charset="-122"/>
                </a:endParaRPr>
              </a:p>
            </p:txBody>
          </p:sp>
          <p:sp>
            <p:nvSpPr>
              <p:cNvPr id="10" name="矩形 9"/>
              <p:cNvSpPr/>
              <p:nvPr/>
            </p:nvSpPr>
            <p:spPr>
              <a:xfrm>
                <a:off x="4289026" y="1556657"/>
                <a:ext cx="2016536" cy="108007"/>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sz="1800" dirty="0">
                  <a:solidFill>
                    <a:srgbClr val="FFFFFF"/>
                  </a:solidFill>
                  <a:latin typeface="黑体" panose="02010609060101010101" pitchFamily="49" charset="-122"/>
                  <a:ea typeface="黑体" panose="02010609060101010101" pitchFamily="49" charset="-122"/>
                </a:endParaRPr>
              </a:p>
            </p:txBody>
          </p:sp>
        </p:grpSp>
        <p:grpSp>
          <p:nvGrpSpPr>
            <p:cNvPr id="7" name="组合 19"/>
            <p:cNvGrpSpPr/>
            <p:nvPr userDrawn="1"/>
          </p:nvGrpSpPr>
          <p:grpSpPr>
            <a:xfrm>
              <a:off x="2346623" y="4243245"/>
              <a:ext cx="5609753" cy="337882"/>
              <a:chOff x="2346623" y="4243245"/>
              <a:chExt cx="5609753" cy="337882"/>
            </a:xfrm>
          </p:grpSpPr>
          <p:sp>
            <p:nvSpPr>
              <p:cNvPr id="13" name="等腰三角形 12"/>
              <p:cNvSpPr/>
              <p:nvPr/>
            </p:nvSpPr>
            <p:spPr>
              <a:xfrm>
                <a:off x="2345916" y="4243245"/>
                <a:ext cx="228610" cy="323606"/>
              </a:xfrm>
              <a:prstGeom prst="triangle">
                <a:avLst>
                  <a:gd name="adj" fmla="val 100000"/>
                </a:avLst>
              </a:prstGeom>
              <a:solidFill>
                <a:schemeClr val="bg1"/>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sz="1800" dirty="0">
                  <a:solidFill>
                    <a:srgbClr val="FFFFFF"/>
                  </a:solidFill>
                  <a:latin typeface="黑体" panose="02010609060101010101" pitchFamily="49" charset="-122"/>
                  <a:ea typeface="黑体" panose="02010609060101010101" pitchFamily="49" charset="-122"/>
                </a:endParaRPr>
              </a:p>
            </p:txBody>
          </p:sp>
          <p:sp>
            <p:nvSpPr>
              <p:cNvPr id="14" name="等腰三角形 13"/>
              <p:cNvSpPr/>
              <p:nvPr/>
            </p:nvSpPr>
            <p:spPr>
              <a:xfrm>
                <a:off x="7727766" y="4263866"/>
                <a:ext cx="228610" cy="296639"/>
              </a:xfrm>
              <a:prstGeom prst="triangle">
                <a:avLst>
                  <a:gd name="adj" fmla="val 100000"/>
                </a:avLst>
              </a:prstGeom>
              <a:solidFill>
                <a:schemeClr val="bg1"/>
              </a:solidFill>
              <a:ln>
                <a:solidFill>
                  <a:schemeClr val="bg1"/>
                </a:solid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sz="1800" dirty="0">
                  <a:solidFill>
                    <a:srgbClr val="FFFFFF"/>
                  </a:solidFill>
                  <a:latin typeface="黑体" panose="02010609060101010101" pitchFamily="49" charset="-122"/>
                  <a:ea typeface="黑体" panose="02010609060101010101" pitchFamily="49" charset="-122"/>
                </a:endParaRPr>
              </a:p>
            </p:txBody>
          </p:sp>
          <p:sp>
            <p:nvSpPr>
              <p:cNvPr id="15" name="等腰三角形 14"/>
              <p:cNvSpPr/>
              <p:nvPr/>
            </p:nvSpPr>
            <p:spPr>
              <a:xfrm>
                <a:off x="5040017" y="4263866"/>
                <a:ext cx="227022" cy="317261"/>
              </a:xfrm>
              <a:prstGeom prst="triangle">
                <a:avLst>
                  <a:gd name="adj" fmla="val 100000"/>
                </a:avLst>
              </a:prstGeom>
              <a:solidFill>
                <a:schemeClr val="bg1"/>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sz="1800" dirty="0">
                  <a:solidFill>
                    <a:srgbClr val="FFFFFF"/>
                  </a:solidFill>
                  <a:latin typeface="黑体" panose="02010609060101010101" pitchFamily="49" charset="-122"/>
                  <a:ea typeface="黑体" panose="02010609060101010101" pitchFamily="49" charset="-122"/>
                </a:endParaRPr>
              </a:p>
            </p:txBody>
          </p:sp>
          <p:sp>
            <p:nvSpPr>
              <p:cNvPr id="18" name="等腰三角形 17"/>
              <p:cNvSpPr/>
              <p:nvPr/>
            </p:nvSpPr>
            <p:spPr>
              <a:xfrm rot="10800000">
                <a:off x="2663429" y="4255935"/>
                <a:ext cx="227023" cy="325192"/>
              </a:xfrm>
              <a:prstGeom prst="triangle">
                <a:avLst>
                  <a:gd name="adj" fmla="val 100000"/>
                </a:avLst>
              </a:prstGeom>
              <a:solidFill>
                <a:schemeClr val="bg1"/>
              </a:solidFill>
              <a:ln>
                <a:solidFill>
                  <a:schemeClr val="bg1"/>
                </a:solid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sz="1800" dirty="0">
                  <a:solidFill>
                    <a:srgbClr val="FFFFFF"/>
                  </a:solidFill>
                  <a:latin typeface="黑体" panose="02010609060101010101" pitchFamily="49" charset="-122"/>
                  <a:ea typeface="黑体" panose="02010609060101010101" pitchFamily="49" charset="-122"/>
                </a:endParaRPr>
              </a:p>
            </p:txBody>
          </p:sp>
          <p:sp>
            <p:nvSpPr>
              <p:cNvPr id="19" name="等腰三角形 18"/>
              <p:cNvSpPr/>
              <p:nvPr/>
            </p:nvSpPr>
            <p:spPr>
              <a:xfrm rot="10800000">
                <a:off x="5363880" y="4257521"/>
                <a:ext cx="228610" cy="323606"/>
              </a:xfrm>
              <a:prstGeom prst="triangle">
                <a:avLst>
                  <a:gd name="adj" fmla="val 100000"/>
                </a:avLst>
              </a:prstGeom>
              <a:solidFill>
                <a:schemeClr val="bg1"/>
              </a:solidFill>
              <a:ln>
                <a:solidFill>
                  <a:schemeClr val="bg1"/>
                </a:solid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CN" altLang="en-US" sz="1800" dirty="0">
                  <a:solidFill>
                    <a:srgbClr val="FFFFFF"/>
                  </a:solidFill>
                  <a:latin typeface="黑体" panose="02010609060101010101" pitchFamily="49" charset="-122"/>
                  <a:ea typeface="黑体" panose="02010609060101010101" pitchFamily="49" charset="-122"/>
                </a:endParaRPr>
              </a:p>
            </p:txBody>
          </p:sp>
        </p:grpSp>
      </p:grpSp>
      <p:pic>
        <p:nvPicPr>
          <p:cNvPr id="5130" name="图片 21"/>
          <p:cNvPicPr>
            <a:picLocks noChangeAspect="1"/>
          </p:cNvPicPr>
          <p:nvPr userDrawn="1"/>
        </p:nvPicPr>
        <p:blipFill>
          <a:blip r:embed="rId2"/>
          <a:stretch>
            <a:fillRect/>
          </a:stretch>
        </p:blipFill>
        <p:spPr>
          <a:xfrm>
            <a:off x="7380288" y="5300927"/>
            <a:ext cx="1447800" cy="30030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r" defTabSz="685800" rtl="0" eaLnBrk="0" fontAlgn="base" hangingPunct="0">
        <a:lnSpc>
          <a:spcPct val="90000"/>
        </a:lnSpc>
        <a:spcBef>
          <a:spcPct val="0"/>
        </a:spcBef>
        <a:spcAft>
          <a:spcPct val="0"/>
        </a:spcAft>
        <a:defRPr sz="6600" kern="1200">
          <a:solidFill>
            <a:srgbClr val="828282"/>
          </a:solidFill>
          <a:latin typeface="黑体" panose="02010609060101010101" pitchFamily="49" charset="-122"/>
          <a:ea typeface="黑体" panose="02010609060101010101" pitchFamily="49" charset="-122"/>
          <a:cs typeface="+mj-cs"/>
        </a:defRPr>
      </a:lvl1pPr>
      <a:lvl2pPr algn="r" defTabSz="685800" rtl="0" eaLnBrk="0" fontAlgn="base" hangingPunct="0">
        <a:lnSpc>
          <a:spcPct val="90000"/>
        </a:lnSpc>
        <a:spcBef>
          <a:spcPct val="0"/>
        </a:spcBef>
        <a:spcAft>
          <a:spcPct val="0"/>
        </a:spcAft>
        <a:defRPr sz="6600">
          <a:solidFill>
            <a:srgbClr val="828282"/>
          </a:solidFill>
          <a:latin typeface="方正银联黑简体" panose="02000000000000000000" pitchFamily="2" charset="-122"/>
          <a:ea typeface="方正银联黑简体" panose="02000000000000000000" pitchFamily="2" charset="-122"/>
        </a:defRPr>
      </a:lvl2pPr>
      <a:lvl3pPr algn="r" defTabSz="685800" rtl="0" eaLnBrk="0" fontAlgn="base" hangingPunct="0">
        <a:lnSpc>
          <a:spcPct val="90000"/>
        </a:lnSpc>
        <a:spcBef>
          <a:spcPct val="0"/>
        </a:spcBef>
        <a:spcAft>
          <a:spcPct val="0"/>
        </a:spcAft>
        <a:defRPr sz="6600">
          <a:solidFill>
            <a:srgbClr val="828282"/>
          </a:solidFill>
          <a:latin typeface="方正银联黑简体" panose="02000000000000000000" pitchFamily="2" charset="-122"/>
          <a:ea typeface="方正银联黑简体" panose="02000000000000000000" pitchFamily="2" charset="-122"/>
        </a:defRPr>
      </a:lvl3pPr>
      <a:lvl4pPr algn="r" defTabSz="685800" rtl="0" eaLnBrk="0" fontAlgn="base" hangingPunct="0">
        <a:lnSpc>
          <a:spcPct val="90000"/>
        </a:lnSpc>
        <a:spcBef>
          <a:spcPct val="0"/>
        </a:spcBef>
        <a:spcAft>
          <a:spcPct val="0"/>
        </a:spcAft>
        <a:defRPr sz="6600">
          <a:solidFill>
            <a:srgbClr val="828282"/>
          </a:solidFill>
          <a:latin typeface="方正银联黑简体" panose="02000000000000000000" pitchFamily="2" charset="-122"/>
          <a:ea typeface="方正银联黑简体" panose="02000000000000000000" pitchFamily="2" charset="-122"/>
        </a:defRPr>
      </a:lvl4pPr>
      <a:lvl5pPr algn="r" defTabSz="685800" rtl="0" eaLnBrk="0" fontAlgn="base" hangingPunct="0">
        <a:lnSpc>
          <a:spcPct val="90000"/>
        </a:lnSpc>
        <a:spcBef>
          <a:spcPct val="0"/>
        </a:spcBef>
        <a:spcAft>
          <a:spcPct val="0"/>
        </a:spcAft>
        <a:defRPr sz="6600">
          <a:solidFill>
            <a:srgbClr val="828282"/>
          </a:solidFill>
          <a:latin typeface="方正银联黑简体" panose="02000000000000000000" pitchFamily="2" charset="-122"/>
          <a:ea typeface="方正银联黑简体" panose="02000000000000000000" pitchFamily="2" charset="-122"/>
        </a:defRPr>
      </a:lvl5pPr>
      <a:lvl6pPr marL="457200" algn="r" defTabSz="685800" rtl="0" fontAlgn="base">
        <a:lnSpc>
          <a:spcPct val="90000"/>
        </a:lnSpc>
        <a:spcBef>
          <a:spcPct val="0"/>
        </a:spcBef>
        <a:spcAft>
          <a:spcPct val="0"/>
        </a:spcAft>
        <a:defRPr sz="6600">
          <a:solidFill>
            <a:srgbClr val="828282"/>
          </a:solidFill>
          <a:latin typeface="方正银联黑简体" panose="02000000000000000000" pitchFamily="2" charset="-122"/>
          <a:ea typeface="方正银联黑简体" panose="02000000000000000000" pitchFamily="2" charset="-122"/>
        </a:defRPr>
      </a:lvl6pPr>
      <a:lvl7pPr marL="914400" algn="r" defTabSz="685800" rtl="0" fontAlgn="base">
        <a:lnSpc>
          <a:spcPct val="90000"/>
        </a:lnSpc>
        <a:spcBef>
          <a:spcPct val="0"/>
        </a:spcBef>
        <a:spcAft>
          <a:spcPct val="0"/>
        </a:spcAft>
        <a:defRPr sz="6600">
          <a:solidFill>
            <a:srgbClr val="828282"/>
          </a:solidFill>
          <a:latin typeface="方正银联黑简体" panose="02000000000000000000" pitchFamily="2" charset="-122"/>
          <a:ea typeface="方正银联黑简体" panose="02000000000000000000" pitchFamily="2" charset="-122"/>
        </a:defRPr>
      </a:lvl7pPr>
      <a:lvl8pPr marL="1371600" algn="r" defTabSz="685800" rtl="0" fontAlgn="base">
        <a:lnSpc>
          <a:spcPct val="90000"/>
        </a:lnSpc>
        <a:spcBef>
          <a:spcPct val="0"/>
        </a:spcBef>
        <a:spcAft>
          <a:spcPct val="0"/>
        </a:spcAft>
        <a:defRPr sz="6600">
          <a:solidFill>
            <a:srgbClr val="828282"/>
          </a:solidFill>
          <a:latin typeface="方正银联黑简体" panose="02000000000000000000" pitchFamily="2" charset="-122"/>
          <a:ea typeface="方正银联黑简体" panose="02000000000000000000" pitchFamily="2" charset="-122"/>
        </a:defRPr>
      </a:lvl8pPr>
      <a:lvl9pPr marL="1828800" algn="r" defTabSz="685800" rtl="0" fontAlgn="base">
        <a:lnSpc>
          <a:spcPct val="90000"/>
        </a:lnSpc>
        <a:spcBef>
          <a:spcPct val="0"/>
        </a:spcBef>
        <a:spcAft>
          <a:spcPct val="0"/>
        </a:spcAft>
        <a:defRPr sz="6600">
          <a:solidFill>
            <a:srgbClr val="828282"/>
          </a:solidFill>
          <a:latin typeface="方正银联黑简体" panose="02000000000000000000" pitchFamily="2" charset="-122"/>
          <a:ea typeface="方正银联黑简体" panose="02000000000000000000" pitchFamily="2" charset="-122"/>
        </a:defRPr>
      </a:lvl9pPr>
    </p:titleStyle>
    <p:bodyStyle>
      <a:lvl1pPr algn="l" defTabSz="685800" rtl="0" eaLnBrk="0" fontAlgn="base" hangingPunct="0">
        <a:lnSpc>
          <a:spcPct val="90000"/>
        </a:lnSpc>
        <a:spcBef>
          <a:spcPts val="750"/>
        </a:spcBef>
        <a:spcAft>
          <a:spcPct val="0"/>
        </a:spcAft>
        <a:defRPr sz="2000" kern="1200">
          <a:solidFill>
            <a:schemeClr val="tx1"/>
          </a:solidFill>
          <a:latin typeface="黑体" panose="02010609060101010101" pitchFamily="49" charset="-122"/>
          <a:ea typeface="黑体" panose="02010609060101010101" pitchFamily="49" charset="-122"/>
          <a:cs typeface="+mn-cs"/>
        </a:defRPr>
      </a:lvl1pPr>
      <a:lvl2pPr marL="342900" algn="l" defTabSz="685800" rtl="0" eaLnBrk="0" fontAlgn="base" hangingPunct="0">
        <a:lnSpc>
          <a:spcPct val="90000"/>
        </a:lnSpc>
        <a:spcBef>
          <a:spcPts val="375"/>
        </a:spcBef>
        <a:spcAft>
          <a:spcPct val="0"/>
        </a:spcAft>
        <a:buFont typeface="Arial" panose="020B0604020202020204" pitchFamily="34" charset="0"/>
        <a:defRPr sz="1200" kern="1200">
          <a:solidFill>
            <a:schemeClr val="tx1"/>
          </a:solidFill>
          <a:latin typeface="+mn-lt"/>
          <a:ea typeface="方正银联黑简体" panose="02000000000000000000" pitchFamily="2" charset="-122"/>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方正银联黑简体" panose="02000000000000000000" pitchFamily="2" charset="-122"/>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方正银联黑简体" panose="02000000000000000000" pitchFamily="2" charset="-122"/>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200" kern="1200">
          <a:solidFill>
            <a:schemeClr val="tx1"/>
          </a:solidFill>
          <a:latin typeface="+mn-lt"/>
          <a:ea typeface="方正银联黑简体" panose="020000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30985" y="1087304"/>
            <a:ext cx="4205112" cy="780058"/>
          </a:xfrm>
          <a:prstGeom prst="rect">
            <a:avLst/>
          </a:prstGeom>
        </p:spPr>
        <p:txBody>
          <a:bodyPr vert="horz" lIns="91440" tIns="45720" rIns="91440" bIns="45720" rtlCol="0" anchor="ctr">
            <a:normAutofit/>
          </a:bodyPr>
          <a:lstStyle/>
          <a:p>
            <a:r>
              <a:rPr lang="zh-CN" altLang="en-US" dirty="0"/>
              <a:t>目  录</a:t>
            </a:r>
            <a:endParaRPr lang="zh-CN" altLang="en-US" dirty="0"/>
          </a:p>
        </p:txBody>
      </p:sp>
      <p:sp>
        <p:nvSpPr>
          <p:cNvPr id="3" name="文本占位符 2"/>
          <p:cNvSpPr>
            <a:spLocks noGrp="1"/>
          </p:cNvSpPr>
          <p:nvPr>
            <p:ph type="body" idx="1"/>
          </p:nvPr>
        </p:nvSpPr>
        <p:spPr>
          <a:xfrm>
            <a:off x="3148652" y="2227430"/>
            <a:ext cx="5366701" cy="2460273"/>
          </a:xfrm>
          <a:prstGeom prst="rect">
            <a:avLst/>
          </a:prstGeom>
        </p:spPr>
        <p:txBody>
          <a:bodyPr vert="horz" lIns="91440" tIns="45720" rIns="91440" bIns="45720" rtlCol="0">
            <a:normAutofit/>
          </a:bodyPr>
          <a:lstStyle/>
          <a:p>
            <a:pPr lvl="0"/>
            <a:r>
              <a:rPr lang="zh-CN" altLang="en-US" dirty="0"/>
              <a:t>编辑母版文本样式</a:t>
            </a:r>
            <a:endParaRPr lang="en-US" altLang="zh-CN" dirty="0"/>
          </a:p>
          <a:p>
            <a:pPr lvl="0"/>
            <a:r>
              <a:rPr lang="zh-CN" altLang="en-US" dirty="0"/>
              <a:t>第二级</a:t>
            </a:r>
            <a:endParaRPr lang="en-US" altLang="zh-CN" dirty="0"/>
          </a:p>
          <a:p>
            <a:pPr lvl="0"/>
            <a:r>
              <a:rPr lang="zh-CN" altLang="en-US" dirty="0"/>
              <a:t>第三级</a:t>
            </a:r>
            <a:endParaRPr lang="en-US" altLang="zh-CN" dirty="0"/>
          </a:p>
          <a:p>
            <a:pPr lvl="0"/>
            <a:r>
              <a:rPr lang="zh-CN" altLang="en-US" dirty="0"/>
              <a:t>第四级</a:t>
            </a:r>
            <a:endParaRPr lang="en-US" altLang="zh-CN" dirty="0"/>
          </a:p>
          <a:p>
            <a:pPr lvl="0"/>
            <a:r>
              <a:rPr lang="zh-CN" altLang="en-US" dirty="0"/>
              <a:t>第五级</a:t>
            </a:r>
            <a:endParaRPr lang="zh-CN" altLang="en-US" dirty="0"/>
          </a:p>
        </p:txBody>
      </p:sp>
      <p:sp>
        <p:nvSpPr>
          <p:cNvPr id="6" name="灯片编号占位符 5"/>
          <p:cNvSpPr>
            <a:spLocks noGrp="1"/>
          </p:cNvSpPr>
          <p:nvPr>
            <p:ph type="sldNum" sz="quarter" idx="4"/>
          </p:nvPr>
        </p:nvSpPr>
        <p:spPr>
          <a:xfrm>
            <a:off x="596709" y="5296962"/>
            <a:ext cx="2057400" cy="304271"/>
          </a:xfrm>
          <a:prstGeom prst="rect">
            <a:avLst/>
          </a:prstGeom>
        </p:spPr>
        <p:txBody>
          <a:bodyPr vert="horz" lIns="91440" tIns="45720" rIns="91440" bIns="45720" rtlCol="0" anchor="ctr"/>
          <a:lstStyle>
            <a:lvl1pPr algn="l">
              <a:defRPr sz="750" b="0">
                <a:solidFill>
                  <a:schemeClr val="tx1">
                    <a:tint val="75000"/>
                  </a:schemeClr>
                </a:solidFill>
                <a:latin typeface="黑体" panose="02010609060101010101" pitchFamily="49" charset="-122"/>
                <a:ea typeface="黑体" panose="02010609060101010101" pitchFamily="49" charset="-122"/>
                <a:cs typeface="Arial" panose="020B0604020202020204" pitchFamily="34" charset="0"/>
              </a:defRPr>
            </a:lvl1pPr>
          </a:lstStyle>
          <a:p>
            <a:fld id="{12C95FFE-FA41-4527-9660-ED588E06B5DA}" type="slidenum">
              <a:rPr lang="zh-CN" altLang="en-US" smtClean="0"/>
            </a:fld>
            <a:endParaRPr lang="zh-CN" altLang="en-US" dirty="0"/>
          </a:p>
        </p:txBody>
      </p:sp>
      <p:grpSp>
        <p:nvGrpSpPr>
          <p:cNvPr id="17" name="组合 16"/>
          <p:cNvGrpSpPr/>
          <p:nvPr userDrawn="1"/>
        </p:nvGrpSpPr>
        <p:grpSpPr>
          <a:xfrm>
            <a:off x="6010" y="1886775"/>
            <a:ext cx="9144001" cy="91541"/>
            <a:chOff x="6397" y="4089986"/>
            <a:chExt cx="9144001" cy="77091"/>
          </a:xfrm>
        </p:grpSpPr>
        <p:grpSp>
          <p:nvGrpSpPr>
            <p:cNvPr id="18" name="组合 17"/>
            <p:cNvGrpSpPr/>
            <p:nvPr/>
          </p:nvGrpSpPr>
          <p:grpSpPr>
            <a:xfrm rot="16200000" flipH="1">
              <a:off x="3344690" y="1974495"/>
              <a:ext cx="77091" cy="4308074"/>
              <a:chOff x="42367" y="1059628"/>
              <a:chExt cx="255348" cy="1267895"/>
            </a:xfrm>
          </p:grpSpPr>
          <p:sp>
            <p:nvSpPr>
              <p:cNvPr id="22" name="矩形 21"/>
              <p:cNvSpPr/>
              <p:nvPr/>
            </p:nvSpPr>
            <p:spPr>
              <a:xfrm>
                <a:off x="42367" y="1059628"/>
                <a:ext cx="255147" cy="4238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71500" rtl="0" eaLnBrk="0" fontAlgn="base" latinLnBrk="0" hangingPunct="0">
                  <a:lnSpc>
                    <a:spcPct val="100000"/>
                  </a:lnSpc>
                  <a:spcBef>
                    <a:spcPct val="0"/>
                  </a:spcBef>
                  <a:spcAft>
                    <a:spcPct val="0"/>
                  </a:spcAft>
                  <a:buClrTx/>
                  <a:buSzTx/>
                  <a:buFontTx/>
                  <a:buNone/>
                  <a:defRPr/>
                </a:pPr>
                <a:endParaRPr kumimoji="0" lang="zh-CN" altLang="en-US" sz="1500" b="0" i="0" u="none" strike="noStrike" kern="1200" cap="none" spc="0" normalizeH="0" baseline="0" noProof="0" dirty="0">
                  <a:ln>
                    <a:noFill/>
                  </a:ln>
                  <a:solidFill>
                    <a:srgbClr val="E03A3E"/>
                  </a:solidFill>
                  <a:effectLst/>
                  <a:uLnTx/>
                  <a:uFillTx/>
                  <a:latin typeface="黑体" panose="02010609060101010101" pitchFamily="49" charset="-122"/>
                  <a:ea typeface="黑体" panose="02010609060101010101" pitchFamily="49" charset="-122"/>
                  <a:cs typeface="+mn-cs"/>
                </a:endParaRPr>
              </a:p>
            </p:txBody>
          </p:sp>
          <p:sp>
            <p:nvSpPr>
              <p:cNvPr id="23" name="矩形 22"/>
              <p:cNvSpPr/>
              <p:nvPr/>
            </p:nvSpPr>
            <p:spPr>
              <a:xfrm>
                <a:off x="42380" y="1483101"/>
                <a:ext cx="255148" cy="4238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71500" rtl="0" eaLnBrk="0" fontAlgn="base" latinLnBrk="0" hangingPunct="0">
                  <a:lnSpc>
                    <a:spcPct val="100000"/>
                  </a:lnSpc>
                  <a:spcBef>
                    <a:spcPct val="0"/>
                  </a:spcBef>
                  <a:spcAft>
                    <a:spcPct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sp>
            <p:nvSpPr>
              <p:cNvPr id="24" name="矩形 23"/>
              <p:cNvSpPr/>
              <p:nvPr/>
            </p:nvSpPr>
            <p:spPr>
              <a:xfrm>
                <a:off x="42567" y="1903721"/>
                <a:ext cx="255148" cy="4238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71500" rtl="0" eaLnBrk="0" fontAlgn="base" latinLnBrk="0" hangingPunct="0">
                  <a:lnSpc>
                    <a:spcPct val="100000"/>
                  </a:lnSpc>
                  <a:spcBef>
                    <a:spcPct val="0"/>
                  </a:spcBef>
                  <a:spcAft>
                    <a:spcPct val="0"/>
                  </a:spcAft>
                  <a:buClrTx/>
                  <a:buSzTx/>
                  <a:buFontTx/>
                  <a:buNone/>
                  <a:defRPr/>
                </a:pPr>
                <a:endParaRPr kumimoji="0" lang="zh-CN" altLang="en-US" sz="1500" b="0"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cxnSp>
          <p:nvCxnSpPr>
            <p:cNvPr id="19" name="直接连接符 18"/>
            <p:cNvCxnSpPr/>
            <p:nvPr/>
          </p:nvCxnSpPr>
          <p:spPr>
            <a:xfrm>
              <a:off x="6397" y="4167015"/>
              <a:ext cx="2661683"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668080" y="4167015"/>
              <a:ext cx="142918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4100035" y="4167076"/>
              <a:ext cx="505036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pic>
        <p:nvPicPr>
          <p:cNvPr id="25" name="图片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2320" y="5296962"/>
            <a:ext cx="1448182" cy="300000"/>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l" defTabSz="571500" rtl="0" eaLnBrk="1" latinLnBrk="0" hangingPunct="1">
        <a:lnSpc>
          <a:spcPct val="90000"/>
        </a:lnSpc>
        <a:spcBef>
          <a:spcPct val="0"/>
        </a:spcBef>
        <a:buNone/>
        <a:defRPr sz="4500" b="1" kern="1200">
          <a:solidFill>
            <a:srgbClr val="828282"/>
          </a:solidFill>
          <a:latin typeface="黑体" panose="02010609060101010101" pitchFamily="49" charset="-122"/>
          <a:ea typeface="黑体" panose="02010609060101010101" pitchFamily="49" charset="-122"/>
          <a:cs typeface="+mj-cs"/>
        </a:defRPr>
      </a:lvl1pPr>
    </p:titleStyle>
    <p:bodyStyle>
      <a:lvl1pPr marL="0" indent="-285750" algn="l" defTabSz="571500" rtl="0" eaLnBrk="1" latinLnBrk="0" hangingPunct="1">
        <a:lnSpc>
          <a:spcPct val="150000"/>
        </a:lnSpc>
        <a:spcBef>
          <a:spcPts val="0"/>
        </a:spcBef>
        <a:buFont typeface="+mj-ea"/>
        <a:buAutoNum type="ea1JpnChsDbPeriod"/>
        <a:defRPr sz="2000" kern="1200">
          <a:solidFill>
            <a:schemeClr val="tx1"/>
          </a:solidFill>
          <a:latin typeface="黑体" panose="02010609060101010101" pitchFamily="49" charset="-122"/>
          <a:ea typeface="黑体" panose="02010609060101010101" pitchFamily="49" charset="-122"/>
          <a:cs typeface="+mn-cs"/>
        </a:defRPr>
      </a:lvl1pPr>
      <a:lvl2pPr marL="285750" indent="0" algn="l" defTabSz="571500" rtl="0" eaLnBrk="1" latinLnBrk="0" hangingPunct="1">
        <a:lnSpc>
          <a:spcPct val="90000"/>
        </a:lnSpc>
        <a:spcBef>
          <a:spcPts val="310"/>
        </a:spcBef>
        <a:buFont typeface="+mj-lt"/>
        <a:buNone/>
        <a:defRPr sz="1250" kern="1200">
          <a:solidFill>
            <a:schemeClr val="tx1"/>
          </a:solidFill>
          <a:latin typeface="方正银联黑简体" panose="02000000000000000000" pitchFamily="2" charset="-122"/>
          <a:ea typeface="方正银联黑简体" panose="02000000000000000000" pitchFamily="2" charset="-122"/>
          <a:cs typeface="+mn-cs"/>
        </a:defRPr>
      </a:lvl2pPr>
      <a:lvl3pPr marL="571500" indent="0" algn="l" defTabSz="571500" rtl="0" eaLnBrk="1" latinLnBrk="0" hangingPunct="1">
        <a:lnSpc>
          <a:spcPct val="90000"/>
        </a:lnSpc>
        <a:spcBef>
          <a:spcPts val="310"/>
        </a:spcBef>
        <a:buFont typeface="+mj-lt"/>
        <a:buNone/>
        <a:defRPr sz="1250" kern="1200">
          <a:solidFill>
            <a:schemeClr val="tx1"/>
          </a:solidFill>
          <a:latin typeface="方正银联黑简体" panose="02000000000000000000" pitchFamily="2" charset="-122"/>
          <a:ea typeface="方正银联黑简体" panose="02000000000000000000" pitchFamily="2" charset="-122"/>
          <a:cs typeface="+mn-cs"/>
        </a:defRPr>
      </a:lvl3pPr>
      <a:lvl4pPr marL="857250" indent="0" algn="l" defTabSz="571500" rtl="0" eaLnBrk="1" latinLnBrk="0" hangingPunct="1">
        <a:lnSpc>
          <a:spcPct val="90000"/>
        </a:lnSpc>
        <a:spcBef>
          <a:spcPts val="310"/>
        </a:spcBef>
        <a:buFont typeface="+mj-lt"/>
        <a:buNone/>
        <a:defRPr sz="1250" kern="1200">
          <a:solidFill>
            <a:schemeClr val="tx1"/>
          </a:solidFill>
          <a:latin typeface="方正银联黑简体" panose="02000000000000000000" pitchFamily="2" charset="-122"/>
          <a:ea typeface="方正银联黑简体" panose="02000000000000000000" pitchFamily="2" charset="-122"/>
          <a:cs typeface="+mn-cs"/>
        </a:defRPr>
      </a:lvl4pPr>
      <a:lvl5pPr marL="1143000" indent="0" algn="l" defTabSz="571500" rtl="0" eaLnBrk="1" latinLnBrk="0" hangingPunct="1">
        <a:lnSpc>
          <a:spcPct val="90000"/>
        </a:lnSpc>
        <a:spcBef>
          <a:spcPts val="310"/>
        </a:spcBef>
        <a:buFont typeface="+mj-lt"/>
        <a:buNone/>
        <a:defRPr sz="1250" kern="1200">
          <a:solidFill>
            <a:schemeClr val="tx1"/>
          </a:solidFill>
          <a:latin typeface="方正银联黑简体" panose="02000000000000000000" pitchFamily="2" charset="-122"/>
          <a:ea typeface="方正银联黑简体" panose="02000000000000000000" pitchFamily="2" charset="-122"/>
          <a:cs typeface="+mn-cs"/>
        </a:defRPr>
      </a:lvl5pPr>
      <a:lvl6pPr marL="1571625" indent="-142875" algn="l" defTabSz="571500" rtl="0" eaLnBrk="1" latinLnBrk="0" hangingPunct="1">
        <a:lnSpc>
          <a:spcPct val="90000"/>
        </a:lnSpc>
        <a:spcBef>
          <a:spcPts val="310"/>
        </a:spcBef>
        <a:buFont typeface="Arial" panose="020B0604020202020204" pitchFamily="34" charset="0"/>
        <a:buChar char="•"/>
        <a:defRPr sz="1125" kern="1200">
          <a:solidFill>
            <a:schemeClr val="tx1"/>
          </a:solidFill>
          <a:latin typeface="+mn-lt"/>
          <a:ea typeface="+mn-ea"/>
          <a:cs typeface="+mn-cs"/>
        </a:defRPr>
      </a:lvl6pPr>
      <a:lvl7pPr marL="1857375" indent="-142875" algn="l" defTabSz="571500" rtl="0" eaLnBrk="1" latinLnBrk="0" hangingPunct="1">
        <a:lnSpc>
          <a:spcPct val="90000"/>
        </a:lnSpc>
        <a:spcBef>
          <a:spcPts val="310"/>
        </a:spcBef>
        <a:buFont typeface="Arial" panose="020B0604020202020204" pitchFamily="34" charset="0"/>
        <a:buChar char="•"/>
        <a:defRPr sz="1125" kern="1200">
          <a:solidFill>
            <a:schemeClr val="tx1"/>
          </a:solidFill>
          <a:latin typeface="+mn-lt"/>
          <a:ea typeface="+mn-ea"/>
          <a:cs typeface="+mn-cs"/>
        </a:defRPr>
      </a:lvl7pPr>
      <a:lvl8pPr marL="2143125" indent="-142875" algn="l" defTabSz="571500" rtl="0" eaLnBrk="1" latinLnBrk="0" hangingPunct="1">
        <a:lnSpc>
          <a:spcPct val="90000"/>
        </a:lnSpc>
        <a:spcBef>
          <a:spcPts val="310"/>
        </a:spcBef>
        <a:buFont typeface="Arial" panose="020B0604020202020204" pitchFamily="34" charset="0"/>
        <a:buChar char="•"/>
        <a:defRPr sz="1125" kern="1200">
          <a:solidFill>
            <a:schemeClr val="tx1"/>
          </a:solidFill>
          <a:latin typeface="+mn-lt"/>
          <a:ea typeface="+mn-ea"/>
          <a:cs typeface="+mn-cs"/>
        </a:defRPr>
      </a:lvl8pPr>
      <a:lvl9pPr marL="2428875" indent="-142875" algn="l" defTabSz="571500" rtl="0" eaLnBrk="1" latinLnBrk="0" hangingPunct="1">
        <a:lnSpc>
          <a:spcPct val="90000"/>
        </a:lnSpc>
        <a:spcBef>
          <a:spcPts val="310"/>
        </a:spcBef>
        <a:buFont typeface="Arial" panose="020B0604020202020204" pitchFamily="34" charset="0"/>
        <a:buChar char="•"/>
        <a:defRPr sz="1125" kern="1200">
          <a:solidFill>
            <a:schemeClr val="tx1"/>
          </a:solidFill>
          <a:latin typeface="+mn-lt"/>
          <a:ea typeface="+mn-ea"/>
          <a:cs typeface="+mn-cs"/>
        </a:defRPr>
      </a:lvl9pPr>
    </p:bodyStyle>
    <p:otherStyle>
      <a:defPPr>
        <a:defRPr lang="zh-CN"/>
      </a:defPPr>
      <a:lvl1pPr marL="0" algn="l" defTabSz="571500" rtl="0" eaLnBrk="1" latinLnBrk="0" hangingPunct="1">
        <a:defRPr sz="1125" kern="1200">
          <a:solidFill>
            <a:schemeClr val="tx1"/>
          </a:solidFill>
          <a:latin typeface="+mn-lt"/>
          <a:ea typeface="+mn-ea"/>
          <a:cs typeface="+mn-cs"/>
        </a:defRPr>
      </a:lvl1pPr>
      <a:lvl2pPr marL="285750" algn="l" defTabSz="571500" rtl="0" eaLnBrk="1" latinLnBrk="0" hangingPunct="1">
        <a:defRPr sz="1125" kern="1200">
          <a:solidFill>
            <a:schemeClr val="tx1"/>
          </a:solidFill>
          <a:latin typeface="+mn-lt"/>
          <a:ea typeface="+mn-ea"/>
          <a:cs typeface="+mn-cs"/>
        </a:defRPr>
      </a:lvl2pPr>
      <a:lvl3pPr marL="571500" algn="l" defTabSz="571500" rtl="0" eaLnBrk="1" latinLnBrk="0" hangingPunct="1">
        <a:defRPr sz="1125" kern="1200">
          <a:solidFill>
            <a:schemeClr val="tx1"/>
          </a:solidFill>
          <a:latin typeface="+mn-lt"/>
          <a:ea typeface="+mn-ea"/>
          <a:cs typeface="+mn-cs"/>
        </a:defRPr>
      </a:lvl3pPr>
      <a:lvl4pPr marL="857250" algn="l" defTabSz="571500" rtl="0" eaLnBrk="1" latinLnBrk="0" hangingPunct="1">
        <a:defRPr sz="1125" kern="1200">
          <a:solidFill>
            <a:schemeClr val="tx1"/>
          </a:solidFill>
          <a:latin typeface="+mn-lt"/>
          <a:ea typeface="+mn-ea"/>
          <a:cs typeface="+mn-cs"/>
        </a:defRPr>
      </a:lvl4pPr>
      <a:lvl5pPr marL="1143000" algn="l" defTabSz="571500" rtl="0" eaLnBrk="1" latinLnBrk="0" hangingPunct="1">
        <a:defRPr sz="1125" kern="1200">
          <a:solidFill>
            <a:schemeClr val="tx1"/>
          </a:solidFill>
          <a:latin typeface="+mn-lt"/>
          <a:ea typeface="+mn-ea"/>
          <a:cs typeface="+mn-cs"/>
        </a:defRPr>
      </a:lvl5pPr>
      <a:lvl6pPr marL="1428750" algn="l" defTabSz="571500" rtl="0" eaLnBrk="1" latinLnBrk="0" hangingPunct="1">
        <a:defRPr sz="1125" kern="1200">
          <a:solidFill>
            <a:schemeClr val="tx1"/>
          </a:solidFill>
          <a:latin typeface="+mn-lt"/>
          <a:ea typeface="+mn-ea"/>
          <a:cs typeface="+mn-cs"/>
        </a:defRPr>
      </a:lvl6pPr>
      <a:lvl7pPr marL="1714500" algn="l" defTabSz="571500" rtl="0" eaLnBrk="1" latinLnBrk="0" hangingPunct="1">
        <a:defRPr sz="1125" kern="1200">
          <a:solidFill>
            <a:schemeClr val="tx1"/>
          </a:solidFill>
          <a:latin typeface="+mn-lt"/>
          <a:ea typeface="+mn-ea"/>
          <a:cs typeface="+mn-cs"/>
        </a:defRPr>
      </a:lvl7pPr>
      <a:lvl8pPr marL="2000250" algn="l" defTabSz="571500" rtl="0" eaLnBrk="1" latinLnBrk="0" hangingPunct="1">
        <a:defRPr sz="1125" kern="1200">
          <a:solidFill>
            <a:schemeClr val="tx1"/>
          </a:solidFill>
          <a:latin typeface="+mn-lt"/>
          <a:ea typeface="+mn-ea"/>
          <a:cs typeface="+mn-cs"/>
        </a:defRPr>
      </a:lvl8pPr>
      <a:lvl9pPr marL="2286000" algn="l" defTabSz="571500"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6.xml"/><Relationship Id="rId2" Type="http://schemas.openxmlformats.org/officeDocument/2006/relationships/image" Target="../media/image15.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9EEDE4D-C237-4DCB-971B-7273E93752F0}" type="slidenum">
              <a:rPr lang="zh-CN" altLang="en-US" smtClean="0">
                <a:ea typeface="黑体" panose="02010609060101010101" pitchFamily="49" charset="-122"/>
              </a:rPr>
            </a:fld>
            <a:endParaRPr lang="zh-CN" altLang="en-US" dirty="0">
              <a:ea typeface="黑体" panose="02010609060101010101" pitchFamily="49" charset="-122"/>
            </a:endParaRPr>
          </a:p>
        </p:txBody>
      </p:sp>
      <p:sp>
        <p:nvSpPr>
          <p:cNvPr id="3" name="矩形 2"/>
          <p:cNvSpPr/>
          <p:nvPr/>
        </p:nvSpPr>
        <p:spPr>
          <a:xfrm>
            <a:off x="395605" y="697230"/>
            <a:ext cx="5760720" cy="28765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dirty="0">
              <a:latin typeface="黑体" panose="02010609060101010101" pitchFamily="49" charset="-122"/>
            </a:endParaRPr>
          </a:p>
        </p:txBody>
      </p:sp>
      <p:sp>
        <p:nvSpPr>
          <p:cNvPr id="5" name="标题 1"/>
          <p:cNvSpPr txBox="1"/>
          <p:nvPr/>
        </p:nvSpPr>
        <p:spPr>
          <a:xfrm>
            <a:off x="341630" y="1345565"/>
            <a:ext cx="8754745" cy="1325880"/>
          </a:xfrm>
          <a:prstGeom prst="rect">
            <a:avLst/>
          </a:prstGeom>
        </p:spPr>
        <p:txBody>
          <a:bodyPr>
            <a:noAutofit/>
          </a:bodyPr>
          <a:lstStyle>
            <a:lvl1pPr algn="l" defTabSz="685800" rtl="0" eaLnBrk="1" latinLnBrk="0" hangingPunct="1">
              <a:lnSpc>
                <a:spcPct val="90000"/>
              </a:lnSpc>
              <a:spcBef>
                <a:spcPct val="0"/>
              </a:spcBef>
              <a:buNone/>
              <a:defRPr sz="3600" b="0" kern="1200">
                <a:solidFill>
                  <a:srgbClr val="828282"/>
                </a:solidFill>
                <a:latin typeface="方正银联黑简体" panose="02000000000000000000" pitchFamily="2" charset="-122"/>
                <a:ea typeface="方正银联黑简体" panose="02000000000000000000" pitchFamily="2" charset="-122"/>
                <a:cs typeface="+mj-cs"/>
              </a:defRPr>
            </a:lvl1pPr>
          </a:lstStyle>
          <a:p>
            <a:pPr algn="ctr" fontAlgn="auto">
              <a:spcAft>
                <a:spcPts val="0"/>
              </a:spcAft>
            </a:pPr>
            <a:r>
              <a:rPr lang="zh-CN" altLang="en-US" sz="4000" b="1" dirty="0">
                <a:solidFill>
                  <a:srgbClr val="414141"/>
                </a:solidFill>
                <a:latin typeface="微软雅黑" panose="020B0503020204020204" pitchFamily="34" charset="-122"/>
                <a:ea typeface="微软雅黑" panose="020B0503020204020204" pitchFamily="34" charset="-122"/>
                <a:cs typeface="+mn-cs"/>
                <a:sym typeface="+mn-ea"/>
              </a:rPr>
              <a:t>家电以旧换新、数码和智能产品购新</a:t>
            </a:r>
            <a:endParaRPr lang="zh-CN" altLang="en-US" sz="4000" b="1" dirty="0">
              <a:solidFill>
                <a:srgbClr val="414141"/>
              </a:solidFill>
              <a:latin typeface="微软雅黑" panose="020B0503020204020204" pitchFamily="34" charset="-122"/>
              <a:ea typeface="微软雅黑" panose="020B0503020204020204" pitchFamily="34" charset="-122"/>
              <a:cs typeface="+mn-cs"/>
              <a:sym typeface="+mn-ea"/>
            </a:endParaRPr>
          </a:p>
          <a:p>
            <a:pPr algn="ctr" fontAlgn="auto">
              <a:spcAft>
                <a:spcPts val="0"/>
              </a:spcAft>
            </a:pPr>
            <a:endParaRPr lang="zh-CN" altLang="en-US" sz="4000" b="1" dirty="0">
              <a:solidFill>
                <a:srgbClr val="414141"/>
              </a:solidFill>
              <a:latin typeface="微软雅黑" panose="020B0503020204020204" pitchFamily="34" charset="-122"/>
              <a:ea typeface="微软雅黑" panose="020B0503020204020204" pitchFamily="34" charset="-122"/>
              <a:cs typeface="+mn-cs"/>
              <a:sym typeface="+mn-ea"/>
            </a:endParaRPr>
          </a:p>
          <a:p>
            <a:pPr algn="ctr" fontAlgn="auto">
              <a:spcAft>
                <a:spcPts val="0"/>
              </a:spcAft>
            </a:pPr>
            <a:r>
              <a:rPr lang="zh-CN" altLang="en-US" sz="4000" b="1" dirty="0">
                <a:solidFill>
                  <a:srgbClr val="414141"/>
                </a:solidFill>
                <a:latin typeface="微软雅黑" panose="020B0503020204020204" pitchFamily="34" charset="-122"/>
                <a:ea typeface="微软雅黑" panose="020B0503020204020204" pitchFamily="34" charset="-122"/>
                <a:cs typeface="+mn-cs"/>
                <a:sym typeface="+mn-ea"/>
              </a:rPr>
              <a:t>商品信息备案系统</a:t>
            </a:r>
            <a:r>
              <a:rPr lang="zh-CN" altLang="en-US" sz="4000" b="1" dirty="0">
                <a:solidFill>
                  <a:srgbClr val="FF0000"/>
                </a:solidFill>
                <a:latin typeface="微软雅黑" panose="020B0503020204020204" pitchFamily="34" charset="-122"/>
                <a:ea typeface="微软雅黑" panose="020B0503020204020204" pitchFamily="34" charset="-122"/>
                <a:cs typeface="+mn-cs"/>
                <a:sym typeface="+mn-ea"/>
              </a:rPr>
              <a:t>（试运行）</a:t>
            </a:r>
            <a:endParaRPr lang="zh-CN" altLang="en-US" sz="4000" b="1" dirty="0">
              <a:solidFill>
                <a:srgbClr val="FF0000"/>
              </a:solidFill>
              <a:latin typeface="微软雅黑" panose="020B0503020204020204" pitchFamily="34" charset="-122"/>
              <a:ea typeface="微软雅黑" panose="020B0503020204020204" pitchFamily="34" charset="-122"/>
              <a:cs typeface="+mn-cs"/>
              <a:sym typeface="+mn-ea"/>
            </a:endParaRPr>
          </a:p>
        </p:txBody>
      </p:sp>
      <p:sp>
        <p:nvSpPr>
          <p:cNvPr id="6" name="内容占位符 8"/>
          <p:cNvSpPr txBox="1"/>
          <p:nvPr/>
        </p:nvSpPr>
        <p:spPr>
          <a:xfrm>
            <a:off x="618490" y="3678555"/>
            <a:ext cx="7886700" cy="475615"/>
          </a:xfrm>
          <a:prstGeom prst="rect">
            <a:avLst/>
          </a:prstGeom>
        </p:spPr>
        <p:txBody>
          <a:bodyPr>
            <a:normAutofit/>
          </a:bodyPr>
          <a:lstStyle>
            <a:lvl1pPr marL="171450" indent="-171450" algn="l" defTabSz="685800" rtl="0" eaLnBrk="1" latinLnBrk="0" hangingPunct="1">
              <a:lnSpc>
                <a:spcPct val="150000"/>
              </a:lnSpc>
              <a:spcBef>
                <a:spcPts val="750"/>
              </a:spcBef>
              <a:spcAft>
                <a:spcPts val="25"/>
              </a:spcAft>
              <a:buClr>
                <a:srgbClr val="828282"/>
              </a:buClr>
              <a:buFont typeface="Wingdings" panose="05000000000000000000" pitchFamily="2" charset="2"/>
              <a:buChar char="n"/>
              <a:defRPr sz="2400" b="1" kern="1200">
                <a:solidFill>
                  <a:schemeClr val="tx1"/>
                </a:solidFill>
                <a:latin typeface="方正银联黑简体" panose="02000000000000000000" pitchFamily="2" charset="-122"/>
                <a:ea typeface="方正银联黑简体" panose="02000000000000000000" pitchFamily="2" charset="-122"/>
                <a:cs typeface="+mn-cs"/>
              </a:defRPr>
            </a:lvl1pPr>
            <a:lvl2pPr marL="514350" indent="-171450" algn="l" defTabSz="685800" rtl="0" eaLnBrk="1" latinLnBrk="0" hangingPunct="1">
              <a:lnSpc>
                <a:spcPct val="150000"/>
              </a:lnSpc>
              <a:spcBef>
                <a:spcPts val="375"/>
              </a:spcBef>
              <a:spcAft>
                <a:spcPts val="25"/>
              </a:spcAft>
              <a:buClr>
                <a:srgbClr val="828282"/>
              </a:buClr>
              <a:buFont typeface="Wingdings" panose="05000000000000000000" pitchFamily="2" charset="2"/>
              <a:buChar char="p"/>
              <a:defRPr sz="1800" kern="1200">
                <a:solidFill>
                  <a:schemeClr val="tx1"/>
                </a:solidFill>
                <a:latin typeface="方正银联黑简体" panose="02000000000000000000" pitchFamily="2" charset="-122"/>
                <a:ea typeface="方正银联黑简体" panose="02000000000000000000" pitchFamily="2" charset="-122"/>
                <a:cs typeface="+mn-cs"/>
              </a:defRPr>
            </a:lvl2pPr>
            <a:lvl3pPr marL="857250" indent="-171450" algn="l" defTabSz="685800" rtl="0" eaLnBrk="1" latinLnBrk="0" hangingPunct="1">
              <a:lnSpc>
                <a:spcPct val="150000"/>
              </a:lnSpc>
              <a:spcBef>
                <a:spcPts val="375"/>
              </a:spcBef>
              <a:spcAft>
                <a:spcPts val="25"/>
              </a:spcAft>
              <a:buClr>
                <a:srgbClr val="828282"/>
              </a:buClr>
              <a:buFont typeface="Arial" panose="020B0604020202020204" pitchFamily="34" charset="0"/>
              <a:buChar char="•"/>
              <a:defRPr sz="1800" kern="1200">
                <a:solidFill>
                  <a:schemeClr val="tx1"/>
                </a:solidFill>
                <a:latin typeface="方正银联黑简体" panose="02000000000000000000" pitchFamily="2" charset="-122"/>
                <a:ea typeface="方正银联黑简体" panose="02000000000000000000" pitchFamily="2" charset="-122"/>
                <a:cs typeface="+mn-cs"/>
              </a:defRPr>
            </a:lvl3pPr>
            <a:lvl4pPr marL="12001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lnSpc>
                <a:spcPct val="100000"/>
              </a:lnSpc>
              <a:buNone/>
            </a:pPr>
            <a:r>
              <a:rPr lang="en-US" altLang="zh-CN" sz="2000" dirty="0">
                <a:latin typeface="黑体" panose="02010609060101010101" pitchFamily="49" charset="-122"/>
                <a:ea typeface="黑体" panose="02010609060101010101" pitchFamily="49" charset="-122"/>
              </a:rPr>
              <a:t>2026</a:t>
            </a:r>
            <a:r>
              <a:rPr lang="zh-CN" altLang="en-US" sz="2000" dirty="0">
                <a:latin typeface="黑体" panose="02010609060101010101" pitchFamily="49" charset="-122"/>
                <a:ea typeface="黑体" panose="02010609060101010101" pitchFamily="49" charset="-122"/>
              </a:rPr>
              <a:t>年</a:t>
            </a:r>
            <a:r>
              <a:rPr lang="en-US" altLang="zh-CN" sz="2000" dirty="0">
                <a:latin typeface="黑体" panose="02010609060101010101" pitchFamily="49" charset="-122"/>
                <a:ea typeface="黑体" panose="02010609060101010101" pitchFamily="49" charset="-122"/>
              </a:rPr>
              <a:t>1</a:t>
            </a:r>
            <a:r>
              <a:rPr lang="zh-CN" altLang="en-US" sz="2000" dirty="0">
                <a:latin typeface="黑体" panose="02010609060101010101" pitchFamily="49" charset="-122"/>
                <a:ea typeface="黑体" panose="02010609060101010101" pitchFamily="49" charset="-122"/>
              </a:rPr>
              <a:t>月</a:t>
            </a:r>
            <a:endParaRPr lang="zh-CN" altLang="en-US" sz="2000"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273810" y="2353310"/>
            <a:ext cx="6597015" cy="3130550"/>
          </a:xfrm>
          <a:prstGeom prst="rect">
            <a:avLst/>
          </a:prstGeom>
          <a:noFill/>
          <a:ln>
            <a:noFill/>
          </a:ln>
        </p:spPr>
      </p:pic>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2" name="文本框 1"/>
          <p:cNvSpPr txBox="1"/>
          <p:nvPr/>
        </p:nvSpPr>
        <p:spPr>
          <a:xfrm>
            <a:off x="474345" y="765810"/>
            <a:ext cx="8118475" cy="1568450"/>
          </a:xfrm>
          <a:prstGeom prst="rect">
            <a:avLst/>
          </a:prstGeom>
          <a:noFill/>
        </p:spPr>
        <p:txBody>
          <a:bodyPr wrap="square" rtlCol="0" anchor="t">
            <a:spAutoFit/>
          </a:bodyPr>
          <a:lstStyle/>
          <a:p>
            <a:pPr marL="0" indent="0" latinLnBrk="0">
              <a:lnSpc>
                <a:spcPct val="150000"/>
              </a:lnSpc>
            </a:pPr>
            <a:r>
              <a:rPr lang="zh-CN" altLang="en-US" sz="1600" b="1" dirty="0">
                <a:latin typeface="黑体" panose="02010609060101010101" pitchFamily="49" charset="-122"/>
                <a:ea typeface="黑体" panose="02010609060101010101" pitchFamily="49" charset="-122"/>
                <a:cs typeface="黑体" panose="02010609060101010101" pitchFamily="49" charset="-122"/>
                <a:sym typeface="+mn-ea"/>
              </a:rPr>
              <a:t>（一）平台登录指引</a:t>
            </a:r>
            <a:endParaRPr lang="zh-CN" altLang="en-US" sz="1600" b="1" dirty="0">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en-US" altLang="zh-CN" sz="1600" b="1" dirty="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登录流程</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zh-CN" sz="1600" b="1">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2</a:t>
            </a:r>
            <a:r>
              <a:rPr lang="zh-CN" sz="16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密码修改：</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提交登录信息后，系统将强制跳转至密码修改页面，需依次输入旧密码、新密码及确认密码，完成后点击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提交</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6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356995" y="2425065"/>
            <a:ext cx="6429375" cy="3037840"/>
          </a:xfrm>
          <a:prstGeom prst="rect">
            <a:avLst/>
          </a:prstGeom>
          <a:noFill/>
          <a:ln>
            <a:noFill/>
          </a:ln>
        </p:spPr>
      </p:pic>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6055995" y="120650"/>
            <a:ext cx="3202940" cy="460375"/>
          </a:xfrm>
          <a:prstGeom prst="rect">
            <a:avLst/>
          </a:prstGeom>
          <a:noFill/>
        </p:spPr>
        <p:txBody>
          <a:bodyPr wrap="square" rtlCol="0" anchor="t">
            <a:spAutoFit/>
          </a:bodyPr>
          <a:lstStyle/>
          <a:p>
            <a:endParaRPr lang="zh-CN" altLang="en-US" b="1" dirty="0">
              <a:solidFill>
                <a:srgbClr val="FF0000"/>
              </a:solidFill>
              <a:latin typeface="微软雅黑" panose="020B0503020204020204" pitchFamily="34" charset="-122"/>
              <a:sym typeface="+mn-ea"/>
            </a:endParaRPr>
          </a:p>
        </p:txBody>
      </p:sp>
      <p:sp>
        <p:nvSpPr>
          <p:cNvPr id="2" name="文本框 1"/>
          <p:cNvSpPr txBox="1"/>
          <p:nvPr/>
        </p:nvSpPr>
        <p:spPr>
          <a:xfrm>
            <a:off x="474345" y="765810"/>
            <a:ext cx="8118475" cy="1568450"/>
          </a:xfrm>
          <a:prstGeom prst="rect">
            <a:avLst/>
          </a:prstGeom>
          <a:noFill/>
        </p:spPr>
        <p:txBody>
          <a:bodyPr wrap="square" rtlCol="0" anchor="t">
            <a:spAutoFit/>
          </a:bodyPr>
          <a:lstStyle/>
          <a:p>
            <a:pPr marL="0" indent="0" latinLnBrk="0">
              <a:lnSpc>
                <a:spcPct val="150000"/>
              </a:lnSpc>
            </a:pPr>
            <a:r>
              <a:rPr lang="zh-CN" altLang="en-US" sz="1600" b="1" dirty="0">
                <a:latin typeface="黑体" panose="02010609060101010101" pitchFamily="49" charset="-122"/>
                <a:ea typeface="黑体" panose="02010609060101010101" pitchFamily="49" charset="-122"/>
                <a:cs typeface="黑体" panose="02010609060101010101" pitchFamily="49" charset="-122"/>
                <a:sym typeface="+mn-ea"/>
              </a:rPr>
              <a:t>（一）平台登录指引</a:t>
            </a:r>
            <a:endParaRPr lang="zh-CN" altLang="en-US" sz="1600" b="1" dirty="0">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en-US" altLang="zh-CN" sz="1600" b="1" dirty="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登录流程</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）重新登录：</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密码修改完成后，返回登录界面，使用新密码重新登录系统，即可进入平台主页面</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（如图）。</a:t>
            </a:r>
            <a:endParaRPr lang="zh-CN" altLang="en-US" sz="1600"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4" name="文本框 3"/>
          <p:cNvSpPr txBox="1"/>
          <p:nvPr/>
        </p:nvSpPr>
        <p:spPr>
          <a:xfrm>
            <a:off x="474345" y="765810"/>
            <a:ext cx="8118475" cy="2676525"/>
          </a:xfrm>
          <a:prstGeom prst="rect">
            <a:avLst/>
          </a:prstGeom>
          <a:noFill/>
        </p:spPr>
        <p:txBody>
          <a:bodyPr wrap="square" rtlCol="0" anchor="t">
            <a:spAutoFit/>
          </a:bodyPr>
          <a:lstStyle/>
          <a:p>
            <a:pPr marL="0" algn="l" latinLnBrk="0">
              <a:lnSpc>
                <a:spcPct val="150000"/>
              </a:lnSpc>
              <a:buClrTx/>
              <a:buSzTx/>
              <a:buFontTx/>
            </a:pPr>
            <a:r>
              <a:rPr lang="zh-CN" altLang="en-US" sz="1600" b="1" dirty="0">
                <a:latin typeface="黑体" panose="02010609060101010101" pitchFamily="49" charset="-122"/>
                <a:ea typeface="黑体" panose="02010609060101010101" pitchFamily="49" charset="-122"/>
                <a:sym typeface="+mn-ea"/>
              </a:rPr>
              <a:t>（二）功能说明</a:t>
            </a:r>
            <a:endParaRPr lang="zh-CN" altLang="en-US" sz="1600" b="1" dirty="0">
              <a:latin typeface="黑体" panose="02010609060101010101" pitchFamily="49" charset="-122"/>
              <a:ea typeface="黑体" panose="02010609060101010101" pitchFamily="49" charset="-122"/>
              <a:sym typeface="+mn-ea"/>
            </a:endParaRPr>
          </a:p>
          <a:p>
            <a:pPr marL="0" indent="406400" algn="l" latinLnBrk="0">
              <a:lnSpc>
                <a:spcPct val="150000"/>
              </a:lnSpc>
              <a:buClrTx/>
              <a:buSzTx/>
              <a:buFontTx/>
              <a:extLst>
                <a:ext uri="{35155182-B16C-46BC-9424-99874614C6A1}">
                  <wpsdc:indentchars xmlns:wpsdc="http://www.wps.cn/officeDocument/2017/drawingmlCustomData" val="200" checksum="1740828767"/>
                </a:ext>
              </a:extLst>
            </a:pP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商户通过该功能向商品库上报产品信息，支持家电、数码和智能产品的线上、线下商品申报，所有导入功能操作步骤相同。</a:t>
            </a:r>
            <a:endParaRPr lang="zh-CN" altLang="en-US" sz="1600" dirty="0">
              <a:latin typeface="黑体" panose="02010609060101010101" pitchFamily="49" charset="-122"/>
              <a:ea typeface="黑体" panose="02010609060101010101" pitchFamily="49" charset="-122"/>
              <a:cs typeface="黑体" panose="02010609060101010101" pitchFamily="49" charset="-122"/>
              <a:sym typeface="+mn-ea"/>
            </a:endParaRPr>
          </a:p>
          <a:p>
            <a:pPr marL="0" indent="406400" algn="l" latinLnBrk="0">
              <a:lnSpc>
                <a:spcPct val="150000"/>
              </a:lnSpc>
              <a:buClrTx/>
              <a:buSzTx/>
              <a:buFontTx/>
              <a:extLst>
                <a:ext uri="{35155182-B16C-46BC-9424-99874614C6A1}">
                  <wpsdc:indentchars xmlns:wpsdc="http://www.wps.cn/officeDocument/2017/drawingmlCustomData" val="200" checksum="1740828767"/>
                </a:ext>
              </a:extLst>
            </a:pPr>
            <a:endParaRPr lang="zh-CN" altLang="en-US" sz="1600" dirty="0">
              <a:latin typeface="黑体" panose="02010609060101010101" pitchFamily="49" charset="-122"/>
              <a:ea typeface="黑体" panose="02010609060101010101" pitchFamily="49" charset="-122"/>
              <a:cs typeface="黑体" panose="02010609060101010101" pitchFamily="49" charset="-122"/>
              <a:sym typeface="+mn-ea"/>
            </a:endParaRPr>
          </a:p>
          <a:p>
            <a:pPr marL="0" indent="406400" algn="l" latinLnBrk="0">
              <a:lnSpc>
                <a:spcPct val="150000"/>
              </a:lnSpc>
              <a:buClrTx/>
              <a:buSzTx/>
              <a:buFontTx/>
              <a:extLst>
                <a:ext uri="{35155182-B16C-46BC-9424-99874614C6A1}">
                  <wpsdc:indentchars xmlns:wpsdc="http://www.wps.cn/officeDocument/2017/drawingmlCustomData" val="200" checksum="1740828767"/>
                </a:ext>
              </a:extLst>
            </a:pP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商户报送的商品信息经</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市级</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予以备案</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后，商户端无法进行</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删除</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或</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更新</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操作。如需删除或更新，请联系市级商务部门。</a:t>
            </a:r>
            <a:endParaRPr lang="zh-CN" altLang="en-US" sz="1600" dirty="0">
              <a:latin typeface="黑体" panose="02010609060101010101" pitchFamily="49" charset="-122"/>
              <a:ea typeface="黑体" panose="02010609060101010101" pitchFamily="49" charset="-122"/>
              <a:cs typeface="黑体" panose="02010609060101010101" pitchFamily="49" charset="-122"/>
              <a:sym typeface="+mn-ea"/>
            </a:endParaRPr>
          </a:p>
          <a:p>
            <a:pPr marL="0" indent="406400" algn="l" latinLnBrk="0">
              <a:lnSpc>
                <a:spcPct val="150000"/>
              </a:lnSpc>
              <a:buClrTx/>
              <a:buSzTx/>
              <a:buFontTx/>
              <a:extLst>
                <a:ext uri="{35155182-B16C-46BC-9424-99874614C6A1}">
                  <wpsdc:indentchars xmlns:wpsdc="http://www.wps.cn/officeDocument/2017/drawingmlCustomData" val="200" checksum="1740828767"/>
                </a:ext>
              </a:extLst>
            </a:pPr>
            <a:endParaRPr lang="zh-CN" altLang="en-US" sz="1600"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6055995" y="120650"/>
            <a:ext cx="3202940" cy="460375"/>
          </a:xfrm>
          <a:prstGeom prst="rect">
            <a:avLst/>
          </a:prstGeom>
          <a:noFill/>
        </p:spPr>
        <p:txBody>
          <a:bodyPr wrap="square" rtlCol="0" anchor="t">
            <a:spAutoFit/>
          </a:bodyPr>
          <a:lstStyle/>
          <a:p>
            <a:endParaRPr lang="zh-CN" altLang="en-US" b="1" dirty="0">
              <a:solidFill>
                <a:srgbClr val="FF0000"/>
              </a:solidFill>
              <a:latin typeface="微软雅黑" panose="020B0503020204020204" pitchFamily="34" charset="-122"/>
              <a:sym typeface="+mn-ea"/>
            </a:endParaRPr>
          </a:p>
        </p:txBody>
      </p:sp>
      <p:sp>
        <p:nvSpPr>
          <p:cNvPr id="4" name="文本框 3"/>
          <p:cNvSpPr txBox="1"/>
          <p:nvPr/>
        </p:nvSpPr>
        <p:spPr>
          <a:xfrm>
            <a:off x="474345" y="765810"/>
            <a:ext cx="8118475" cy="1568450"/>
          </a:xfrm>
          <a:prstGeom prst="rect">
            <a:avLst/>
          </a:prstGeom>
          <a:noFill/>
        </p:spPr>
        <p:txBody>
          <a:bodyPr wrap="square" rtlCol="0" anchor="t">
            <a:spAutoFit/>
          </a:bodyPr>
          <a:lstStyle/>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（三）操作步骤</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模板下载：</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进入</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操作手册</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板块，在相关附件中找到对应品类的</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批量导入模板</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（可分别选择家电产品线上</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线下、数码及智能产品线上</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线下导入模板），点击蓝色链接即可下载批量导入模板；若无法下载，需检查是否被浏览器拦截。</a:t>
            </a:r>
            <a:endParaRPr lang="zh-CN" altLang="en-US" sz="1600"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pic>
        <p:nvPicPr>
          <p:cNvPr id="7" name="图片 6"/>
          <p:cNvPicPr>
            <a:picLocks noChangeAspect="1"/>
          </p:cNvPicPr>
          <p:nvPr/>
        </p:nvPicPr>
        <p:blipFill>
          <a:blip r:embed="rId1"/>
          <a:stretch>
            <a:fillRect/>
          </a:stretch>
        </p:blipFill>
        <p:spPr>
          <a:xfrm>
            <a:off x="1219200" y="2325370"/>
            <a:ext cx="6750685" cy="32956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4" name="文本框 3"/>
          <p:cNvSpPr txBox="1"/>
          <p:nvPr/>
        </p:nvSpPr>
        <p:spPr>
          <a:xfrm>
            <a:off x="474345" y="765810"/>
            <a:ext cx="8118475" cy="1198880"/>
          </a:xfrm>
          <a:prstGeom prst="rect">
            <a:avLst/>
          </a:prstGeom>
          <a:noFill/>
        </p:spPr>
        <p:txBody>
          <a:bodyPr wrap="square" rtlCol="0" anchor="t">
            <a:spAutoFit/>
          </a:bodyPr>
          <a:lstStyle/>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三）操作步骤</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数据导入：</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第一步：</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选择对应申报品类（如商品库</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线上</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家电产品线上），点击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导入数据</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600">
              <a:sym typeface="+mn-ea"/>
            </a:endParaRPr>
          </a:p>
        </p:txBody>
      </p:sp>
      <p:pic>
        <p:nvPicPr>
          <p:cNvPr id="6" name="图片 5"/>
          <p:cNvPicPr>
            <a:picLocks noChangeAspect="1"/>
          </p:cNvPicPr>
          <p:nvPr/>
        </p:nvPicPr>
        <p:blipFill>
          <a:blip r:embed="rId1"/>
          <a:stretch>
            <a:fillRect/>
          </a:stretch>
        </p:blipFill>
        <p:spPr>
          <a:xfrm>
            <a:off x="1043305" y="1993900"/>
            <a:ext cx="7088505" cy="3432810"/>
          </a:xfrm>
          <a:prstGeom prst="rect">
            <a:avLst/>
          </a:prstGeom>
        </p:spPr>
      </p:pic>
      <p:sp>
        <p:nvSpPr>
          <p:cNvPr id="2" name="文本框 1"/>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6055995" y="120650"/>
            <a:ext cx="3202940" cy="460375"/>
          </a:xfrm>
          <a:prstGeom prst="rect">
            <a:avLst/>
          </a:prstGeom>
          <a:noFill/>
        </p:spPr>
        <p:txBody>
          <a:bodyPr wrap="square" rtlCol="0" anchor="t">
            <a:spAutoFit/>
          </a:bodyPr>
          <a:lstStyle/>
          <a:p>
            <a:endParaRPr lang="zh-CN" altLang="en-US" b="1" dirty="0">
              <a:solidFill>
                <a:srgbClr val="FF0000"/>
              </a:solidFill>
              <a:latin typeface="微软雅黑" panose="020B0503020204020204" pitchFamily="34" charset="-122"/>
              <a:sym typeface="+mn-ea"/>
            </a:endParaRPr>
          </a:p>
        </p:txBody>
      </p:sp>
      <p:sp>
        <p:nvSpPr>
          <p:cNvPr id="4" name="文本框 3"/>
          <p:cNvSpPr txBox="1"/>
          <p:nvPr/>
        </p:nvSpPr>
        <p:spPr>
          <a:xfrm>
            <a:off x="474345" y="765810"/>
            <a:ext cx="8118475" cy="1198880"/>
          </a:xfrm>
          <a:prstGeom prst="rect">
            <a:avLst/>
          </a:prstGeom>
          <a:noFill/>
        </p:spPr>
        <p:txBody>
          <a:bodyPr wrap="square" rtlCol="0" anchor="t">
            <a:spAutoFit/>
          </a:bodyPr>
          <a:lstStyle/>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三）操作步骤</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数据导入：</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第二步：</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进入</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导入数据</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页面，点击右侧图标，弹出导入数据模板类型选择弹框。</a:t>
            </a:r>
            <a:endParaRPr lang="zh-CN" altLang="en-US" sz="1600" dirty="0">
              <a:sym typeface="+mn-ea"/>
            </a:endParaRPr>
          </a:p>
        </p:txBody>
      </p:sp>
      <p:pic>
        <p:nvPicPr>
          <p:cNvPr id="8" name="图片 7"/>
          <p:cNvPicPr>
            <a:picLocks noChangeAspect="1"/>
          </p:cNvPicPr>
          <p:nvPr/>
        </p:nvPicPr>
        <p:blipFill>
          <a:blip r:embed="rId1"/>
          <a:srcRect b="21668"/>
          <a:stretch>
            <a:fillRect/>
          </a:stretch>
        </p:blipFill>
        <p:spPr>
          <a:xfrm>
            <a:off x="578956" y="2497461"/>
            <a:ext cx="7986087" cy="2153786"/>
          </a:xfrm>
          <a:prstGeom prst="rect">
            <a:avLst/>
          </a:prstGeom>
        </p:spPr>
      </p:pic>
      <p:sp>
        <p:nvSpPr>
          <p:cNvPr id="2" name="文本框 1"/>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4" name="文本框 3"/>
          <p:cNvSpPr txBox="1"/>
          <p:nvPr/>
        </p:nvSpPr>
        <p:spPr>
          <a:xfrm>
            <a:off x="474345" y="765810"/>
            <a:ext cx="8118475" cy="1198880"/>
          </a:xfrm>
          <a:prstGeom prst="rect">
            <a:avLst/>
          </a:prstGeom>
          <a:noFill/>
        </p:spPr>
        <p:txBody>
          <a:bodyPr wrap="square" rtlCol="0" anchor="t">
            <a:spAutoFit/>
          </a:bodyPr>
          <a:lstStyle/>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三）操作步骤</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数据导入：</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第三步：</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选择导入数据模板类型，然后点击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确认</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按钮，进入文件选择页面。</a:t>
            </a:r>
            <a:endParaRPr lang="zh-CN" altLang="en-US" sz="1600">
              <a:sym typeface="+mn-ea"/>
            </a:endParaRPr>
          </a:p>
        </p:txBody>
      </p:sp>
      <p:pic>
        <p:nvPicPr>
          <p:cNvPr id="2" name="图片 1" descr="图形用户界面, 网站&#10;&#10;AI 生成的内容可能不正确。"/>
          <p:cNvPicPr>
            <a:picLocks noChangeAspect="1"/>
          </p:cNvPicPr>
          <p:nvPr/>
        </p:nvPicPr>
        <p:blipFill>
          <a:blip r:embed="rId1"/>
          <a:stretch>
            <a:fillRect/>
          </a:stretch>
        </p:blipFill>
        <p:spPr>
          <a:xfrm>
            <a:off x="899592" y="1964690"/>
            <a:ext cx="6724739" cy="2126960"/>
          </a:xfrm>
          <a:prstGeom prst="rect">
            <a:avLst/>
          </a:prstGeom>
        </p:spPr>
      </p:pic>
      <p:pic>
        <p:nvPicPr>
          <p:cNvPr id="9" name="图片 8" descr="图形用户界面, 应用程序, 网站&#10;&#10;AI 生成的内容可能不正确。"/>
          <p:cNvPicPr>
            <a:picLocks noChangeAspect="1"/>
          </p:cNvPicPr>
          <p:nvPr/>
        </p:nvPicPr>
        <p:blipFill>
          <a:blip r:embed="rId2"/>
          <a:stretch>
            <a:fillRect/>
          </a:stretch>
        </p:blipFill>
        <p:spPr>
          <a:xfrm>
            <a:off x="899591" y="3820730"/>
            <a:ext cx="6724740" cy="1869563"/>
          </a:xfrm>
          <a:prstGeom prst="rect">
            <a:avLst/>
          </a:prstGeom>
        </p:spPr>
      </p:pic>
      <p:sp>
        <p:nvSpPr>
          <p:cNvPr id="10" name="文本框 9"/>
          <p:cNvSpPr txBox="1"/>
          <p:nvPr/>
        </p:nvSpPr>
        <p:spPr>
          <a:xfrm>
            <a:off x="880163" y="3776114"/>
            <a:ext cx="2611718" cy="315536"/>
          </a:xfrm>
          <a:prstGeom prst="rect">
            <a:avLst/>
          </a:prstGeom>
          <a:noFill/>
        </p:spPr>
        <p:txBody>
          <a:bodyPr wrap="square" rtlCol="0" anchor="t">
            <a:spAutoFit/>
          </a:bodyPr>
          <a:lstStyle/>
          <a:p>
            <a:pPr marL="0" indent="0" latinLnBrk="0">
              <a:lnSpc>
                <a:spcPct val="150000"/>
              </a:lnSpc>
            </a:pPr>
            <a:r>
              <a:rPr lang="zh-CN" altLang="en-US" sz="1050" b="1" dirty="0">
                <a:solidFill>
                  <a:schemeClr val="bg1"/>
                </a:solidFill>
                <a:sym typeface="+mn-ea"/>
              </a:rPr>
              <a:t>显示如图即可进行下一步：</a:t>
            </a:r>
            <a:endParaRPr lang="zh-CN" altLang="en-US" sz="1050" dirty="0">
              <a:solidFill>
                <a:schemeClr val="bg1"/>
              </a:solidFill>
              <a:sym typeface="+mn-ea"/>
            </a:endParaRPr>
          </a:p>
        </p:txBody>
      </p:sp>
      <p:sp>
        <p:nvSpPr>
          <p:cNvPr id="6" name="文本框 5"/>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6055995" y="120650"/>
            <a:ext cx="3202940" cy="460375"/>
          </a:xfrm>
          <a:prstGeom prst="rect">
            <a:avLst/>
          </a:prstGeom>
          <a:noFill/>
        </p:spPr>
        <p:txBody>
          <a:bodyPr wrap="square" rtlCol="0" anchor="t">
            <a:spAutoFit/>
          </a:bodyPr>
          <a:lstStyle/>
          <a:p>
            <a:endParaRPr lang="zh-CN" altLang="en-US" b="1" dirty="0">
              <a:solidFill>
                <a:srgbClr val="FF0000"/>
              </a:solidFill>
              <a:latin typeface="微软雅黑" panose="020B0503020204020204" pitchFamily="34" charset="-122"/>
              <a:sym typeface="+mn-ea"/>
            </a:endParaRPr>
          </a:p>
        </p:txBody>
      </p:sp>
      <p:sp>
        <p:nvSpPr>
          <p:cNvPr id="4" name="文本框 3"/>
          <p:cNvSpPr txBox="1"/>
          <p:nvPr/>
        </p:nvSpPr>
        <p:spPr>
          <a:xfrm>
            <a:off x="474345" y="765810"/>
            <a:ext cx="8118475" cy="1568450"/>
          </a:xfrm>
          <a:prstGeom prst="rect">
            <a:avLst/>
          </a:prstGeom>
          <a:noFill/>
        </p:spPr>
        <p:txBody>
          <a:bodyPr wrap="square" rtlCol="0" anchor="t">
            <a:spAutoFit/>
          </a:bodyPr>
          <a:lstStyle/>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三）操作步骤</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数据导入：</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第四步：</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文件上传</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按钮，主动上传已完成填写的</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Excel</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文件，选中后点击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打开</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，确认文件选择无误后点击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确认</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600" dirty="0">
              <a:sym typeface="+mn-ea"/>
            </a:endParaRPr>
          </a:p>
        </p:txBody>
      </p:sp>
      <p:pic>
        <p:nvPicPr>
          <p:cNvPr id="14" name="图片 13" descr="图形用户界面, 应用程序&#10;&#10;AI 生成的内容可能不正确。"/>
          <p:cNvPicPr>
            <a:picLocks noChangeAspect="1"/>
          </p:cNvPicPr>
          <p:nvPr/>
        </p:nvPicPr>
        <p:blipFill>
          <a:blip r:embed="rId1"/>
          <a:stretch>
            <a:fillRect/>
          </a:stretch>
        </p:blipFill>
        <p:spPr>
          <a:xfrm>
            <a:off x="75144" y="2358016"/>
            <a:ext cx="4378090" cy="3065761"/>
          </a:xfrm>
          <a:prstGeom prst="rect">
            <a:avLst/>
          </a:prstGeom>
        </p:spPr>
      </p:pic>
      <p:pic>
        <p:nvPicPr>
          <p:cNvPr id="16" name="图片 15" descr="图形用户界面, 文本, 应用程序&#10;&#10;AI 生成的内容可能不正确。"/>
          <p:cNvPicPr>
            <a:picLocks noChangeAspect="1"/>
          </p:cNvPicPr>
          <p:nvPr/>
        </p:nvPicPr>
        <p:blipFill>
          <a:blip r:embed="rId2"/>
          <a:stretch>
            <a:fillRect/>
          </a:stretch>
        </p:blipFill>
        <p:spPr>
          <a:xfrm>
            <a:off x="4572000" y="2366503"/>
            <a:ext cx="4168189" cy="3057274"/>
          </a:xfrm>
          <a:prstGeom prst="rect">
            <a:avLst/>
          </a:prstGeom>
        </p:spPr>
      </p:pic>
      <p:cxnSp>
        <p:nvCxnSpPr>
          <p:cNvPr id="18" name="直接箭头连接符 17"/>
          <p:cNvCxnSpPr/>
          <p:nvPr/>
        </p:nvCxnSpPr>
        <p:spPr>
          <a:xfrm>
            <a:off x="4147240" y="4369668"/>
            <a:ext cx="784800" cy="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2" name="文本框 1"/>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4" name="文本框 3"/>
          <p:cNvSpPr txBox="1"/>
          <p:nvPr/>
        </p:nvSpPr>
        <p:spPr>
          <a:xfrm>
            <a:off x="474345" y="765810"/>
            <a:ext cx="8236585" cy="1914525"/>
          </a:xfrm>
          <a:prstGeom prst="rect">
            <a:avLst/>
          </a:prstGeom>
          <a:noFill/>
        </p:spPr>
        <p:txBody>
          <a:bodyPr wrap="square" rtlCol="0" anchor="t">
            <a:noAutofit/>
          </a:bodyPr>
          <a:lstStyle/>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四）结果查看：</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algn="l" latinLnBrk="0">
              <a:lnSpc>
                <a:spcPct val="150000"/>
              </a:lnSpc>
              <a:buClrTx/>
              <a:buSzTx/>
              <a:buFontTx/>
            </a:pP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1.导入结果</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查</a:t>
            </a: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看</a:t>
            </a:r>
            <a:endParaRPr lang="en-US" altLang="zh-CN"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zh-CN" altLang="en-US" sz="16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）点击确认数据导入后，系统将自动匹配</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品牌或生产企业报送的底层商品库数据</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600">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zh-CN" altLang="en-US" sz="160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）数据处理完成后，平台右上角小铃铛会发送通知，点击可查看导入结果（含总导入数、成功数、失败数及失败原因）。</a:t>
            </a:r>
            <a:endParaRPr lang="zh-CN" altLang="en-US" sz="1600" dirty="0">
              <a:sym typeface="+mn-ea"/>
            </a:endParaRPr>
          </a:p>
        </p:txBody>
      </p:sp>
      <p:pic>
        <p:nvPicPr>
          <p:cNvPr id="7" name="图片 6"/>
          <p:cNvPicPr>
            <a:picLocks noChangeAspect="1"/>
          </p:cNvPicPr>
          <p:nvPr/>
        </p:nvPicPr>
        <p:blipFill>
          <a:blip r:embed="rId1"/>
          <a:stretch>
            <a:fillRect/>
          </a:stretch>
        </p:blipFill>
        <p:spPr>
          <a:xfrm>
            <a:off x="1548130" y="2680335"/>
            <a:ext cx="6042660" cy="2931160"/>
          </a:xfrm>
          <a:prstGeom prst="rect">
            <a:avLst/>
          </a:prstGeom>
        </p:spPr>
      </p:pic>
      <p:sp>
        <p:nvSpPr>
          <p:cNvPr id="2" name="文本框 1"/>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4" name="文本框 3"/>
          <p:cNvSpPr txBox="1"/>
          <p:nvPr/>
        </p:nvSpPr>
        <p:spPr>
          <a:xfrm>
            <a:off x="474345" y="765810"/>
            <a:ext cx="8118475" cy="1914525"/>
          </a:xfrm>
          <a:prstGeom prst="rect">
            <a:avLst/>
          </a:prstGeom>
          <a:noFill/>
        </p:spPr>
        <p:txBody>
          <a:bodyPr wrap="square" rtlCol="0" anchor="t">
            <a:noAutofit/>
          </a:bodyPr>
          <a:lstStyle/>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四）结果查看：</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algn="l" latinLnBrk="0">
              <a:lnSpc>
                <a:spcPct val="150000"/>
              </a:lnSpc>
              <a:buClrTx/>
              <a:buSzTx/>
              <a:buFontTx/>
            </a:pP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备案</a:t>
            </a: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结果</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查</a:t>
            </a: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看</a:t>
            </a:r>
            <a:endParaRPr lang="en-US" altLang="zh-CN"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选择对应品类（如商品库</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线上</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家电产品线上），然后拖动下方</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滑动条</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至备案意见页面，即可查看所报送商品的</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区县、市级备案</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意见。</a:t>
            </a:r>
            <a:endParaRPr lang="zh-CN" altLang="en-US" sz="1600"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pic>
        <p:nvPicPr>
          <p:cNvPr id="7" name="图片 6"/>
          <p:cNvPicPr>
            <a:picLocks noChangeAspect="1"/>
          </p:cNvPicPr>
          <p:nvPr/>
        </p:nvPicPr>
        <p:blipFill>
          <a:blip r:embed="rId1"/>
          <a:stretch>
            <a:fillRect/>
          </a:stretch>
        </p:blipFill>
        <p:spPr>
          <a:xfrm>
            <a:off x="1217930" y="2353310"/>
            <a:ext cx="6708140" cy="3266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9"/>
          <p:cNvSpPr txBox="1"/>
          <p:nvPr/>
        </p:nvSpPr>
        <p:spPr>
          <a:xfrm>
            <a:off x="395605" y="552862"/>
            <a:ext cx="6858000" cy="1008112"/>
          </a:xfrm>
          <a:prstGeom prst="rect">
            <a:avLst/>
          </a:prstGeom>
        </p:spPr>
        <p:txBody>
          <a:bodyPr>
            <a:normAutofit/>
          </a:bodyPr>
          <a:lstStyle>
            <a:lvl1pPr algn="l" defTabSz="685800" rtl="0" eaLnBrk="1" latinLnBrk="0" hangingPunct="1">
              <a:lnSpc>
                <a:spcPct val="90000"/>
              </a:lnSpc>
              <a:spcBef>
                <a:spcPct val="0"/>
              </a:spcBef>
              <a:buNone/>
              <a:defRPr sz="3600" b="0" kern="1200">
                <a:solidFill>
                  <a:srgbClr val="828282"/>
                </a:solidFill>
                <a:latin typeface="方正银联黑简体" panose="02000000000000000000" pitchFamily="2" charset="-122"/>
                <a:ea typeface="方正银联黑简体" panose="02000000000000000000" pitchFamily="2" charset="-122"/>
                <a:cs typeface="+mj-cs"/>
              </a:defRPr>
            </a:lvl1pPr>
          </a:lstStyle>
          <a:p>
            <a:pPr fontAlgn="auto">
              <a:spcAft>
                <a:spcPts val="0"/>
              </a:spcAft>
            </a:pPr>
            <a:r>
              <a:rPr lang="zh-CN" altLang="en-US" sz="5400" b="1" dirty="0">
                <a:latin typeface="黑体" panose="02010609060101010101" pitchFamily="49" charset="-122"/>
                <a:ea typeface="黑体" panose="02010609060101010101" pitchFamily="49" charset="-122"/>
              </a:rPr>
              <a:t>目录</a:t>
            </a:r>
            <a:endParaRPr lang="zh-CN" altLang="en-US" sz="5400" b="1" dirty="0">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fld id="{39EEDE4D-C237-4DCB-971B-7273E93752F0}" type="slidenum">
              <a:rPr lang="zh-CN" altLang="en-US" smtClean="0">
                <a:ea typeface="黑体" panose="02010609060101010101" pitchFamily="49" charset="-122"/>
              </a:rPr>
            </a:fld>
            <a:endParaRPr lang="zh-CN" altLang="en-US" dirty="0">
              <a:ea typeface="黑体" panose="02010609060101010101" pitchFamily="49" charset="-122"/>
            </a:endParaRPr>
          </a:p>
        </p:txBody>
      </p:sp>
      <p:sp>
        <p:nvSpPr>
          <p:cNvPr id="10" name="副标题 20"/>
          <p:cNvSpPr txBox="1"/>
          <p:nvPr/>
        </p:nvSpPr>
        <p:spPr>
          <a:xfrm>
            <a:off x="1619885" y="1777365"/>
            <a:ext cx="5255260" cy="2761615"/>
          </a:xfrm>
          <a:prstGeom prst="rect">
            <a:avLst/>
          </a:prstGeom>
        </p:spPr>
        <p:txBody>
          <a:bodyPr>
            <a:normAutofit/>
          </a:bodyPr>
          <a:lstStyle>
            <a:lvl1pPr marL="171450" indent="-171450" algn="l" defTabSz="685800" rtl="0" eaLnBrk="1" latinLnBrk="0" hangingPunct="1">
              <a:lnSpc>
                <a:spcPct val="150000"/>
              </a:lnSpc>
              <a:spcBef>
                <a:spcPts val="750"/>
              </a:spcBef>
              <a:spcAft>
                <a:spcPts val="25"/>
              </a:spcAft>
              <a:buClr>
                <a:srgbClr val="828282"/>
              </a:buClr>
              <a:buFont typeface="Wingdings" panose="05000000000000000000" pitchFamily="2" charset="2"/>
              <a:buChar char="n"/>
              <a:defRPr sz="2400" b="1" kern="1200">
                <a:solidFill>
                  <a:schemeClr val="tx1"/>
                </a:solidFill>
                <a:latin typeface="方正银联黑简体" panose="02000000000000000000" pitchFamily="2" charset="-122"/>
                <a:ea typeface="方正银联黑简体" panose="02000000000000000000" pitchFamily="2" charset="-122"/>
                <a:cs typeface="+mn-cs"/>
              </a:defRPr>
            </a:lvl1pPr>
            <a:lvl2pPr marL="514350" indent="-171450" algn="l" defTabSz="685800" rtl="0" eaLnBrk="1" latinLnBrk="0" hangingPunct="1">
              <a:lnSpc>
                <a:spcPct val="150000"/>
              </a:lnSpc>
              <a:spcBef>
                <a:spcPts val="375"/>
              </a:spcBef>
              <a:spcAft>
                <a:spcPts val="25"/>
              </a:spcAft>
              <a:buClr>
                <a:srgbClr val="828282"/>
              </a:buClr>
              <a:buFont typeface="Wingdings" panose="05000000000000000000" pitchFamily="2" charset="2"/>
              <a:buChar char="p"/>
              <a:defRPr sz="1800" kern="1200">
                <a:solidFill>
                  <a:schemeClr val="tx1"/>
                </a:solidFill>
                <a:latin typeface="方正银联黑简体" panose="02000000000000000000" pitchFamily="2" charset="-122"/>
                <a:ea typeface="方正银联黑简体" panose="02000000000000000000" pitchFamily="2" charset="-122"/>
                <a:cs typeface="+mn-cs"/>
              </a:defRPr>
            </a:lvl2pPr>
            <a:lvl3pPr marL="857250" indent="-171450" algn="l" defTabSz="685800" rtl="0" eaLnBrk="1" latinLnBrk="0" hangingPunct="1">
              <a:lnSpc>
                <a:spcPct val="150000"/>
              </a:lnSpc>
              <a:spcBef>
                <a:spcPts val="375"/>
              </a:spcBef>
              <a:spcAft>
                <a:spcPts val="25"/>
              </a:spcAft>
              <a:buClr>
                <a:srgbClr val="828282"/>
              </a:buClr>
              <a:buFont typeface="Arial" panose="020B0604020202020204" pitchFamily="34" charset="0"/>
              <a:buChar char="•"/>
              <a:defRPr sz="1800" kern="1200">
                <a:solidFill>
                  <a:schemeClr val="tx1"/>
                </a:solidFill>
                <a:latin typeface="方正银联黑简体" panose="02000000000000000000" pitchFamily="2" charset="-122"/>
                <a:ea typeface="方正银联黑简体" panose="02000000000000000000" pitchFamily="2" charset="-122"/>
                <a:cs typeface="+mn-cs"/>
              </a:defRPr>
            </a:lvl3pPr>
            <a:lvl4pPr marL="12001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buFont typeface="+mj-lt"/>
              <a:buAutoNum type="arabicPeriod"/>
            </a:pPr>
            <a:r>
              <a:rPr lang="zh-CN" altLang="en-US" dirty="0">
                <a:solidFill>
                  <a:schemeClr val="tx1"/>
                </a:solidFill>
                <a:latin typeface="黑体" panose="02010609060101010101" pitchFamily="49" charset="-122"/>
                <a:ea typeface="黑体" panose="02010609060101010101" pitchFamily="49" charset="-122"/>
              </a:rPr>
              <a:t>商品信息报备注意事项</a:t>
            </a:r>
            <a:endParaRPr lang="zh-CN" altLang="en-US" dirty="0">
              <a:solidFill>
                <a:schemeClr val="tx1"/>
              </a:solidFill>
              <a:latin typeface="黑体" panose="02010609060101010101" pitchFamily="49" charset="-122"/>
              <a:ea typeface="黑体" panose="02010609060101010101" pitchFamily="49" charset="-122"/>
            </a:endParaRPr>
          </a:p>
          <a:p>
            <a:pPr fontAlgn="auto">
              <a:buFont typeface="+mj-lt"/>
              <a:buAutoNum type="arabicPeriod"/>
            </a:pPr>
            <a:r>
              <a:rPr lang="zh-CN" altLang="en-US" dirty="0">
                <a:latin typeface="黑体" panose="02010609060101010101" pitchFamily="49" charset="-122"/>
                <a:ea typeface="黑体" panose="02010609060101010101" pitchFamily="49" charset="-122"/>
                <a:sym typeface="+mn-ea"/>
              </a:rPr>
              <a:t>商品信息报备系统</a:t>
            </a:r>
            <a:r>
              <a:rPr lang="zh-CN" altLang="en-US" dirty="0">
                <a:solidFill>
                  <a:schemeClr val="tx1"/>
                </a:solidFill>
                <a:latin typeface="黑体" panose="02010609060101010101" pitchFamily="49" charset="-122"/>
                <a:ea typeface="黑体" panose="02010609060101010101" pitchFamily="49" charset="-122"/>
              </a:rPr>
              <a:t>操作（商户）</a:t>
            </a:r>
            <a:endParaRPr lang="zh-CN" altLang="en-US" dirty="0">
              <a:solidFill>
                <a:schemeClr val="tx1"/>
              </a:solidFill>
              <a:latin typeface="黑体" panose="02010609060101010101" pitchFamily="49" charset="-122"/>
              <a:ea typeface="黑体" panose="02010609060101010101" pitchFamily="49" charset="-122"/>
            </a:endParaRPr>
          </a:p>
          <a:p>
            <a:pPr fontAlgn="auto">
              <a:buFont typeface="+mj-lt"/>
              <a:buAutoNum type="arabicPeriod"/>
            </a:pPr>
            <a:r>
              <a:rPr lang="zh-CN" altLang="en-US" dirty="0">
                <a:latin typeface="黑体" panose="02010609060101010101" pitchFamily="49" charset="-122"/>
                <a:ea typeface="黑体" panose="02010609060101010101" pitchFamily="49" charset="-122"/>
                <a:sym typeface="+mn-ea"/>
              </a:rPr>
              <a:t>自定义搜索功能操作</a:t>
            </a:r>
            <a:endParaRPr lang="en-US" altLang="zh-CN"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9"/>
          <p:cNvSpPr txBox="1"/>
          <p:nvPr/>
        </p:nvSpPr>
        <p:spPr>
          <a:xfrm>
            <a:off x="395605" y="552862"/>
            <a:ext cx="6858000" cy="1008112"/>
          </a:xfrm>
          <a:prstGeom prst="rect">
            <a:avLst/>
          </a:prstGeom>
        </p:spPr>
        <p:txBody>
          <a:bodyPr>
            <a:normAutofit/>
          </a:bodyPr>
          <a:lstStyle>
            <a:lvl1pPr algn="l" defTabSz="685800" rtl="0" eaLnBrk="1" latinLnBrk="0" hangingPunct="1">
              <a:lnSpc>
                <a:spcPct val="90000"/>
              </a:lnSpc>
              <a:spcBef>
                <a:spcPct val="0"/>
              </a:spcBef>
              <a:buNone/>
              <a:defRPr sz="3600" b="0" kern="1200">
                <a:solidFill>
                  <a:srgbClr val="828282"/>
                </a:solidFill>
                <a:latin typeface="方正银联黑简体" panose="02000000000000000000" pitchFamily="2" charset="-122"/>
                <a:ea typeface="方正银联黑简体" panose="02000000000000000000" pitchFamily="2" charset="-122"/>
                <a:cs typeface="+mj-cs"/>
              </a:defRPr>
            </a:lvl1pPr>
          </a:lstStyle>
          <a:p>
            <a:pPr fontAlgn="auto">
              <a:spcAft>
                <a:spcPts val="0"/>
              </a:spcAft>
            </a:pPr>
            <a:r>
              <a:rPr lang="zh-CN" altLang="en-US" sz="5400" b="1" dirty="0">
                <a:latin typeface="黑体" panose="02010609060101010101" pitchFamily="49" charset="-122"/>
                <a:ea typeface="黑体" panose="02010609060101010101" pitchFamily="49" charset="-122"/>
              </a:rPr>
              <a:t>目录</a:t>
            </a:r>
            <a:endParaRPr lang="zh-CN" altLang="en-US" sz="5400" b="1" dirty="0">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fld id="{39EEDE4D-C237-4DCB-971B-7273E93752F0}" type="slidenum">
              <a:rPr lang="zh-CN" altLang="en-US" smtClean="0">
                <a:ea typeface="黑体" panose="02010609060101010101" pitchFamily="49" charset="-122"/>
              </a:rPr>
            </a:fld>
            <a:endParaRPr lang="zh-CN" altLang="en-US" dirty="0">
              <a:ea typeface="黑体" panose="02010609060101010101" pitchFamily="49" charset="-122"/>
            </a:endParaRPr>
          </a:p>
        </p:txBody>
      </p:sp>
      <p:sp>
        <p:nvSpPr>
          <p:cNvPr id="10" name="副标题 20"/>
          <p:cNvSpPr txBox="1"/>
          <p:nvPr/>
        </p:nvSpPr>
        <p:spPr>
          <a:xfrm>
            <a:off x="1619885" y="1777365"/>
            <a:ext cx="5255260" cy="3081020"/>
          </a:xfrm>
          <a:prstGeom prst="rect">
            <a:avLst/>
          </a:prstGeom>
        </p:spPr>
        <p:txBody>
          <a:bodyPr>
            <a:normAutofit/>
          </a:bodyPr>
          <a:lstStyle>
            <a:lvl1pPr marL="171450" indent="-171450" algn="l" defTabSz="685800" rtl="0" eaLnBrk="1" latinLnBrk="0" hangingPunct="1">
              <a:lnSpc>
                <a:spcPct val="150000"/>
              </a:lnSpc>
              <a:spcBef>
                <a:spcPts val="750"/>
              </a:spcBef>
              <a:spcAft>
                <a:spcPts val="25"/>
              </a:spcAft>
              <a:buClr>
                <a:srgbClr val="828282"/>
              </a:buClr>
              <a:buFont typeface="Wingdings" panose="05000000000000000000" pitchFamily="2" charset="2"/>
              <a:buChar char="n"/>
              <a:defRPr sz="2400" b="1" kern="1200">
                <a:solidFill>
                  <a:schemeClr val="tx1"/>
                </a:solidFill>
                <a:latin typeface="方正银联黑简体" panose="02000000000000000000" pitchFamily="2" charset="-122"/>
                <a:ea typeface="方正银联黑简体" panose="02000000000000000000" pitchFamily="2" charset="-122"/>
                <a:cs typeface="+mn-cs"/>
              </a:defRPr>
            </a:lvl1pPr>
            <a:lvl2pPr marL="514350" indent="-171450" algn="l" defTabSz="685800" rtl="0" eaLnBrk="1" latinLnBrk="0" hangingPunct="1">
              <a:lnSpc>
                <a:spcPct val="150000"/>
              </a:lnSpc>
              <a:spcBef>
                <a:spcPts val="375"/>
              </a:spcBef>
              <a:spcAft>
                <a:spcPts val="25"/>
              </a:spcAft>
              <a:buClr>
                <a:srgbClr val="828282"/>
              </a:buClr>
              <a:buFont typeface="Wingdings" panose="05000000000000000000" pitchFamily="2" charset="2"/>
              <a:buChar char="p"/>
              <a:defRPr sz="1800" kern="1200">
                <a:solidFill>
                  <a:schemeClr val="tx1"/>
                </a:solidFill>
                <a:latin typeface="方正银联黑简体" panose="02000000000000000000" pitchFamily="2" charset="-122"/>
                <a:ea typeface="方正银联黑简体" panose="02000000000000000000" pitchFamily="2" charset="-122"/>
                <a:cs typeface="+mn-cs"/>
              </a:defRPr>
            </a:lvl2pPr>
            <a:lvl3pPr marL="857250" indent="-171450" algn="l" defTabSz="685800" rtl="0" eaLnBrk="1" latinLnBrk="0" hangingPunct="1">
              <a:lnSpc>
                <a:spcPct val="150000"/>
              </a:lnSpc>
              <a:spcBef>
                <a:spcPts val="375"/>
              </a:spcBef>
              <a:spcAft>
                <a:spcPts val="25"/>
              </a:spcAft>
              <a:buClr>
                <a:srgbClr val="828282"/>
              </a:buClr>
              <a:buFont typeface="Arial" panose="020B0604020202020204" pitchFamily="34" charset="0"/>
              <a:buChar char="•"/>
              <a:defRPr sz="1800" kern="1200">
                <a:solidFill>
                  <a:schemeClr val="tx1"/>
                </a:solidFill>
                <a:latin typeface="方正银联黑简体" panose="02000000000000000000" pitchFamily="2" charset="-122"/>
                <a:ea typeface="方正银联黑简体" panose="02000000000000000000" pitchFamily="2" charset="-122"/>
                <a:cs typeface="+mn-cs"/>
              </a:defRPr>
            </a:lvl3pPr>
            <a:lvl4pPr marL="12001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buFont typeface="+mj-lt"/>
              <a:buAutoNum type="arabicPeriod"/>
            </a:pPr>
            <a:r>
              <a:rPr lang="zh-CN" altLang="en-US" dirty="0">
                <a:solidFill>
                  <a:schemeClr val="bg1">
                    <a:lumMod val="75000"/>
                  </a:schemeClr>
                </a:solidFill>
                <a:latin typeface="黑体" panose="02010609060101010101" pitchFamily="49" charset="-122"/>
                <a:ea typeface="黑体" panose="02010609060101010101" pitchFamily="49" charset="-122"/>
                <a:sym typeface="+mn-ea"/>
              </a:rPr>
              <a:t>商品信息报备注意事项</a:t>
            </a:r>
            <a:endParaRPr lang="zh-CN" altLang="en-US" dirty="0">
              <a:solidFill>
                <a:schemeClr val="bg1">
                  <a:lumMod val="75000"/>
                </a:schemeClr>
              </a:solidFill>
              <a:latin typeface="黑体" panose="02010609060101010101" pitchFamily="49" charset="-122"/>
              <a:ea typeface="黑体" panose="02010609060101010101" pitchFamily="49" charset="-122"/>
            </a:endParaRPr>
          </a:p>
          <a:p>
            <a:pPr fontAlgn="auto">
              <a:buFont typeface="+mj-lt"/>
              <a:buAutoNum type="arabicPeriod"/>
            </a:pPr>
            <a:r>
              <a:rPr lang="zh-CN" altLang="en-US" dirty="0">
                <a:solidFill>
                  <a:schemeClr val="bg1">
                    <a:lumMod val="75000"/>
                  </a:schemeClr>
                </a:solidFill>
                <a:latin typeface="黑体" panose="02010609060101010101" pitchFamily="49" charset="-122"/>
                <a:ea typeface="黑体" panose="02010609060101010101" pitchFamily="49" charset="-122"/>
                <a:sym typeface="+mn-ea"/>
              </a:rPr>
              <a:t>商品信息报备系统操作（商户）</a:t>
            </a:r>
            <a:endParaRPr lang="zh-CN" altLang="en-US" dirty="0">
              <a:solidFill>
                <a:schemeClr val="bg1">
                  <a:lumMod val="75000"/>
                </a:schemeClr>
              </a:solidFill>
              <a:latin typeface="黑体" panose="02010609060101010101" pitchFamily="49" charset="-122"/>
              <a:ea typeface="黑体" panose="02010609060101010101" pitchFamily="49" charset="-122"/>
            </a:endParaRPr>
          </a:p>
          <a:p>
            <a:pPr fontAlgn="auto">
              <a:buFont typeface="+mj-lt"/>
              <a:buAutoNum type="arabicPeriod"/>
            </a:pPr>
            <a:r>
              <a:rPr lang="zh-CN" altLang="en-US" dirty="0">
                <a:solidFill>
                  <a:schemeClr val="tx1"/>
                </a:solidFill>
                <a:latin typeface="黑体" panose="02010609060101010101" pitchFamily="49" charset="-122"/>
                <a:ea typeface="黑体" panose="02010609060101010101" pitchFamily="49" charset="-122"/>
                <a:sym typeface="+mn-ea"/>
              </a:rPr>
              <a:t>自定义搜索功能操作</a:t>
            </a:r>
            <a:endParaRPr lang="zh-CN" altLang="en-US" dirty="0">
              <a:solidFill>
                <a:schemeClr val="tx1"/>
              </a:solidFill>
              <a:latin typeface="黑体" panose="02010609060101010101" pitchFamily="49" charset="-122"/>
              <a:ea typeface="黑体" panose="02010609060101010101" pitchFamily="49" charset="-122"/>
              <a:sym typeface="+mn-ea"/>
            </a:endParaRPr>
          </a:p>
        </p:txBody>
      </p:sp>
      <p:sp>
        <p:nvSpPr>
          <p:cNvPr id="4" name="文本框 3"/>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3549650" cy="460375"/>
          </a:xfrm>
          <a:prstGeom prst="rect">
            <a:avLst/>
          </a:prstGeom>
          <a:noFill/>
        </p:spPr>
        <p:txBody>
          <a:bodyPr wrap="none" rtlCol="0">
            <a:spAutoFit/>
          </a:bodyPr>
          <a:lstStyle/>
          <a:p>
            <a:pPr algn="l"/>
            <a:r>
              <a:rPr lang="zh-CN" altLang="en-US" b="1" dirty="0">
                <a:solidFill>
                  <a:schemeClr val="tx1"/>
                </a:solidFill>
                <a:latin typeface="黑体" panose="02010609060101010101" pitchFamily="49" charset="-122"/>
                <a:ea typeface="黑体" panose="02010609060101010101" pitchFamily="49" charset="-122"/>
              </a:rPr>
              <a:t>三、自定义搜索功能操作</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4" name="文本框 3"/>
          <p:cNvSpPr txBox="1"/>
          <p:nvPr/>
        </p:nvSpPr>
        <p:spPr>
          <a:xfrm>
            <a:off x="474345" y="765810"/>
            <a:ext cx="8118475" cy="829945"/>
          </a:xfrm>
          <a:prstGeom prst="rect">
            <a:avLst/>
          </a:prstGeom>
          <a:noFill/>
        </p:spPr>
        <p:txBody>
          <a:bodyPr wrap="square" rtlCol="0" anchor="t">
            <a:spAutoFit/>
          </a:bodyPr>
          <a:lstStyle/>
          <a:p>
            <a:pPr marL="0" indent="0" latinLnBrk="0">
              <a:lnSpc>
                <a:spcPct val="150000"/>
              </a:lnSpc>
            </a:pPr>
            <a:r>
              <a:rPr lang="en-US" altLang="zh-CN" sz="160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选择对应品类（如商品库</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线上</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家电产品线上），点击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搜索</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按钮，点击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选择搜索项</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，然后进入搜索项界面。</a:t>
            </a:r>
            <a:endParaRPr lang="zh-CN" altLang="en-US" sz="1600">
              <a:sym typeface="+mn-ea"/>
            </a:endParaRPr>
          </a:p>
        </p:txBody>
      </p:sp>
      <p:pic>
        <p:nvPicPr>
          <p:cNvPr id="2" name="图片 1"/>
          <p:cNvPicPr>
            <a:picLocks noChangeAspect="1"/>
          </p:cNvPicPr>
          <p:nvPr/>
        </p:nvPicPr>
        <p:blipFill>
          <a:blip r:embed="rId1"/>
          <a:stretch>
            <a:fillRect/>
          </a:stretch>
        </p:blipFill>
        <p:spPr>
          <a:xfrm>
            <a:off x="609600" y="1561465"/>
            <a:ext cx="7904480" cy="3812540"/>
          </a:xfrm>
          <a:prstGeom prst="rect">
            <a:avLst/>
          </a:prstGeom>
        </p:spPr>
      </p:pic>
      <p:sp>
        <p:nvSpPr>
          <p:cNvPr id="6" name="文本框 5"/>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354965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三、自定义搜索功能操作</a:t>
            </a:r>
            <a:endParaRPr lang="zh-CN" altLang="en-US" dirty="0">
              <a:solidFill>
                <a:schemeClr val="tx1"/>
              </a:solidFill>
              <a:latin typeface="黑体" panose="02010609060101010101" pitchFamily="49" charset="-122"/>
              <a:ea typeface="黑体" panose="02010609060101010101" pitchFamily="49" charset="-122"/>
            </a:endParaRPr>
          </a:p>
        </p:txBody>
      </p:sp>
      <p:sp>
        <p:nvSpPr>
          <p:cNvPr id="4" name="文本框 3"/>
          <p:cNvSpPr txBox="1"/>
          <p:nvPr/>
        </p:nvSpPr>
        <p:spPr>
          <a:xfrm>
            <a:off x="474345" y="765810"/>
            <a:ext cx="8118475" cy="829945"/>
          </a:xfrm>
          <a:prstGeom prst="rect">
            <a:avLst/>
          </a:prstGeom>
          <a:noFill/>
        </p:spPr>
        <p:txBody>
          <a:bodyPr wrap="square" rtlCol="0" anchor="t">
            <a:spAutoFit/>
          </a:bodyPr>
          <a:lstStyle/>
          <a:p>
            <a:pPr marL="0" indent="0" latinLnBrk="0">
              <a:lnSpc>
                <a:spcPct val="150000"/>
              </a:lnSpc>
            </a:pPr>
            <a:r>
              <a:rPr lang="en-US" altLang="zh-CN" sz="160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在</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可选项</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中勾选所需搜索维度（如全国统一商品编码、产品品类、能效等级等），已选项目将显示在</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已选项</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中，可点击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清空</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重置，然后点击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确认</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600">
              <a:sym typeface="+mn-ea"/>
            </a:endParaRPr>
          </a:p>
        </p:txBody>
      </p:sp>
      <p:pic>
        <p:nvPicPr>
          <p:cNvPr id="2" name="图片 1"/>
          <p:cNvPicPr>
            <a:picLocks noChangeAspect="1"/>
          </p:cNvPicPr>
          <p:nvPr/>
        </p:nvPicPr>
        <p:blipFill>
          <a:blip r:embed="rId1"/>
          <a:stretch>
            <a:fillRect/>
          </a:stretch>
        </p:blipFill>
        <p:spPr>
          <a:xfrm>
            <a:off x="594995" y="1595755"/>
            <a:ext cx="7933690" cy="3867785"/>
          </a:xfrm>
          <a:prstGeom prst="rect">
            <a:avLst/>
          </a:prstGeom>
        </p:spPr>
      </p:pic>
      <p:sp>
        <p:nvSpPr>
          <p:cNvPr id="6" name="文本框 5"/>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354965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三</a:t>
            </a:r>
            <a:r>
              <a:rPr lang="zh-CN" altLang="en-US" b="1" dirty="0">
                <a:latin typeface="黑体" panose="02010609060101010101" pitchFamily="49" charset="-122"/>
                <a:ea typeface="黑体" panose="02010609060101010101" pitchFamily="49" charset="-122"/>
                <a:sym typeface="+mn-ea"/>
              </a:rPr>
              <a:t>、自定义搜索功能操作</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6055995" y="120650"/>
            <a:ext cx="3202940" cy="460375"/>
          </a:xfrm>
          <a:prstGeom prst="rect">
            <a:avLst/>
          </a:prstGeom>
          <a:noFill/>
        </p:spPr>
        <p:txBody>
          <a:bodyPr wrap="square" rtlCol="0" anchor="t">
            <a:spAutoFit/>
          </a:bodyPr>
          <a:lstStyle/>
          <a:p>
            <a:endParaRPr lang="zh-CN" altLang="en-US" b="1" dirty="0">
              <a:solidFill>
                <a:srgbClr val="FF0000"/>
              </a:solidFill>
              <a:latin typeface="微软雅黑" panose="020B0503020204020204" pitchFamily="34" charset="-122"/>
              <a:sym typeface="+mn-ea"/>
            </a:endParaRPr>
          </a:p>
        </p:txBody>
      </p:sp>
      <p:sp>
        <p:nvSpPr>
          <p:cNvPr id="4" name="文本框 3"/>
          <p:cNvSpPr txBox="1"/>
          <p:nvPr/>
        </p:nvSpPr>
        <p:spPr>
          <a:xfrm>
            <a:off x="474345" y="765810"/>
            <a:ext cx="8118475" cy="460375"/>
          </a:xfrm>
          <a:prstGeom prst="rect">
            <a:avLst/>
          </a:prstGeom>
          <a:noFill/>
        </p:spPr>
        <p:txBody>
          <a:bodyPr wrap="square" rtlCol="0" anchor="t">
            <a:spAutoFit/>
          </a:bodyPr>
          <a:lstStyle/>
          <a:p>
            <a:pPr marL="0" indent="0" latinLnBrk="0">
              <a:lnSpc>
                <a:spcPct val="150000"/>
              </a:lnSpc>
            </a:pPr>
            <a:r>
              <a:rPr lang="en-US" altLang="zh-CN" sz="160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输入各搜索项的关键字，点击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搜索</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即可执行查询；点击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取消</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可放弃当前配置。</a:t>
            </a:r>
            <a:endParaRPr lang="en-US" altLang="zh-CN" sz="1600">
              <a:sym typeface="+mn-ea"/>
            </a:endParaRPr>
          </a:p>
        </p:txBody>
      </p:sp>
      <p:pic>
        <p:nvPicPr>
          <p:cNvPr id="2" name="图片 1"/>
          <p:cNvPicPr>
            <a:picLocks noChangeAspect="1"/>
          </p:cNvPicPr>
          <p:nvPr/>
        </p:nvPicPr>
        <p:blipFill>
          <a:blip r:embed="rId1"/>
          <a:stretch>
            <a:fillRect/>
          </a:stretch>
        </p:blipFill>
        <p:spPr>
          <a:xfrm>
            <a:off x="368300" y="1213485"/>
            <a:ext cx="8387715" cy="4080510"/>
          </a:xfrm>
          <a:prstGeom prst="rect">
            <a:avLst/>
          </a:prstGeom>
        </p:spPr>
      </p:pic>
      <p:sp>
        <p:nvSpPr>
          <p:cNvPr id="6" name="文本框 5"/>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9"/>
          <p:cNvSpPr txBox="1"/>
          <p:nvPr/>
        </p:nvSpPr>
        <p:spPr>
          <a:xfrm>
            <a:off x="395605" y="552862"/>
            <a:ext cx="6858000" cy="1008112"/>
          </a:xfrm>
          <a:prstGeom prst="rect">
            <a:avLst/>
          </a:prstGeom>
        </p:spPr>
        <p:txBody>
          <a:bodyPr>
            <a:normAutofit/>
          </a:bodyPr>
          <a:lstStyle>
            <a:lvl1pPr algn="l" defTabSz="685800" rtl="0" eaLnBrk="1" latinLnBrk="0" hangingPunct="1">
              <a:lnSpc>
                <a:spcPct val="90000"/>
              </a:lnSpc>
              <a:spcBef>
                <a:spcPct val="0"/>
              </a:spcBef>
              <a:buNone/>
              <a:defRPr sz="3600" b="0" kern="1200">
                <a:solidFill>
                  <a:srgbClr val="828282"/>
                </a:solidFill>
                <a:latin typeface="方正银联黑简体" panose="02000000000000000000" pitchFamily="2" charset="-122"/>
                <a:ea typeface="方正银联黑简体" panose="02000000000000000000" pitchFamily="2" charset="-122"/>
                <a:cs typeface="+mj-cs"/>
              </a:defRPr>
            </a:lvl1pPr>
          </a:lstStyle>
          <a:p>
            <a:pPr fontAlgn="auto">
              <a:spcAft>
                <a:spcPts val="0"/>
              </a:spcAft>
            </a:pPr>
            <a:r>
              <a:rPr lang="zh-CN" altLang="en-US" sz="5400" b="1" dirty="0">
                <a:latin typeface="黑体" panose="02010609060101010101" pitchFamily="49" charset="-122"/>
                <a:ea typeface="黑体" panose="02010609060101010101" pitchFamily="49" charset="-122"/>
              </a:rPr>
              <a:t>目录</a:t>
            </a:r>
            <a:endParaRPr lang="zh-CN" altLang="en-US" sz="5400" b="1" dirty="0">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fld id="{39EEDE4D-C237-4DCB-971B-7273E93752F0}" type="slidenum">
              <a:rPr lang="zh-CN" altLang="en-US" smtClean="0">
                <a:ea typeface="黑体" panose="02010609060101010101" pitchFamily="49" charset="-122"/>
              </a:rPr>
            </a:fld>
            <a:endParaRPr lang="zh-CN" altLang="en-US" dirty="0">
              <a:ea typeface="黑体" panose="02010609060101010101" pitchFamily="49" charset="-122"/>
            </a:endParaRPr>
          </a:p>
        </p:txBody>
      </p:sp>
      <p:sp>
        <p:nvSpPr>
          <p:cNvPr id="10" name="副标题 20"/>
          <p:cNvSpPr txBox="1"/>
          <p:nvPr/>
        </p:nvSpPr>
        <p:spPr>
          <a:xfrm>
            <a:off x="1619885" y="1777365"/>
            <a:ext cx="5255260" cy="2761615"/>
          </a:xfrm>
          <a:prstGeom prst="rect">
            <a:avLst/>
          </a:prstGeom>
        </p:spPr>
        <p:txBody>
          <a:bodyPr>
            <a:normAutofit/>
          </a:bodyPr>
          <a:lstStyle>
            <a:lvl1pPr marL="171450" indent="-171450" algn="l" defTabSz="685800" rtl="0" eaLnBrk="1" latinLnBrk="0" hangingPunct="1">
              <a:lnSpc>
                <a:spcPct val="150000"/>
              </a:lnSpc>
              <a:spcBef>
                <a:spcPts val="750"/>
              </a:spcBef>
              <a:spcAft>
                <a:spcPts val="25"/>
              </a:spcAft>
              <a:buClr>
                <a:srgbClr val="828282"/>
              </a:buClr>
              <a:buFont typeface="Wingdings" panose="05000000000000000000" pitchFamily="2" charset="2"/>
              <a:buChar char="n"/>
              <a:defRPr sz="2400" b="1" kern="1200">
                <a:solidFill>
                  <a:schemeClr val="tx1"/>
                </a:solidFill>
                <a:latin typeface="方正银联黑简体" panose="02000000000000000000" pitchFamily="2" charset="-122"/>
                <a:ea typeface="方正银联黑简体" panose="02000000000000000000" pitchFamily="2" charset="-122"/>
                <a:cs typeface="+mn-cs"/>
              </a:defRPr>
            </a:lvl1pPr>
            <a:lvl2pPr marL="514350" indent="-171450" algn="l" defTabSz="685800" rtl="0" eaLnBrk="1" latinLnBrk="0" hangingPunct="1">
              <a:lnSpc>
                <a:spcPct val="150000"/>
              </a:lnSpc>
              <a:spcBef>
                <a:spcPts val="375"/>
              </a:spcBef>
              <a:spcAft>
                <a:spcPts val="25"/>
              </a:spcAft>
              <a:buClr>
                <a:srgbClr val="828282"/>
              </a:buClr>
              <a:buFont typeface="Wingdings" panose="05000000000000000000" pitchFamily="2" charset="2"/>
              <a:buChar char="p"/>
              <a:defRPr sz="1800" kern="1200">
                <a:solidFill>
                  <a:schemeClr val="tx1"/>
                </a:solidFill>
                <a:latin typeface="方正银联黑简体" panose="02000000000000000000" pitchFamily="2" charset="-122"/>
                <a:ea typeface="方正银联黑简体" panose="02000000000000000000" pitchFamily="2" charset="-122"/>
                <a:cs typeface="+mn-cs"/>
              </a:defRPr>
            </a:lvl2pPr>
            <a:lvl3pPr marL="857250" indent="-171450" algn="l" defTabSz="685800" rtl="0" eaLnBrk="1" latinLnBrk="0" hangingPunct="1">
              <a:lnSpc>
                <a:spcPct val="150000"/>
              </a:lnSpc>
              <a:spcBef>
                <a:spcPts val="375"/>
              </a:spcBef>
              <a:spcAft>
                <a:spcPts val="25"/>
              </a:spcAft>
              <a:buClr>
                <a:srgbClr val="828282"/>
              </a:buClr>
              <a:buFont typeface="Arial" panose="020B0604020202020204" pitchFamily="34" charset="0"/>
              <a:buChar char="•"/>
              <a:defRPr sz="1800" kern="1200">
                <a:solidFill>
                  <a:schemeClr val="tx1"/>
                </a:solidFill>
                <a:latin typeface="方正银联黑简体" panose="02000000000000000000" pitchFamily="2" charset="-122"/>
                <a:ea typeface="方正银联黑简体" panose="02000000000000000000" pitchFamily="2" charset="-122"/>
                <a:cs typeface="+mn-cs"/>
              </a:defRPr>
            </a:lvl3pPr>
            <a:lvl4pPr marL="12001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buFont typeface="+mj-lt"/>
              <a:buAutoNum type="arabicPeriod"/>
            </a:pPr>
            <a:r>
              <a:rPr lang="zh-CN" altLang="en-US" dirty="0">
                <a:latin typeface="黑体" panose="02010609060101010101" pitchFamily="49" charset="-122"/>
                <a:ea typeface="黑体" panose="02010609060101010101" pitchFamily="49" charset="-122"/>
                <a:sym typeface="+mn-ea"/>
              </a:rPr>
              <a:t>商品信息报备注意事项</a:t>
            </a:r>
            <a:endParaRPr lang="zh-CN" altLang="en-US" dirty="0">
              <a:solidFill>
                <a:schemeClr val="tx1"/>
              </a:solidFill>
              <a:latin typeface="黑体" panose="02010609060101010101" pitchFamily="49" charset="-122"/>
              <a:ea typeface="黑体" panose="02010609060101010101" pitchFamily="49" charset="-122"/>
            </a:endParaRPr>
          </a:p>
          <a:p>
            <a:pPr fontAlgn="auto">
              <a:buFont typeface="+mj-lt"/>
              <a:buAutoNum type="arabicPeriod"/>
            </a:pPr>
            <a:r>
              <a:rPr lang="zh-CN" altLang="en-US" dirty="0">
                <a:solidFill>
                  <a:schemeClr val="bg1">
                    <a:lumMod val="75000"/>
                  </a:schemeClr>
                </a:solidFill>
                <a:latin typeface="黑体" panose="02010609060101010101" pitchFamily="49" charset="-122"/>
                <a:ea typeface="黑体" panose="02010609060101010101" pitchFamily="49" charset="-122"/>
                <a:sym typeface="+mn-ea"/>
              </a:rPr>
              <a:t>商品信息报备系统</a:t>
            </a:r>
            <a:r>
              <a:rPr lang="zh-CN" altLang="en-US" dirty="0">
                <a:solidFill>
                  <a:schemeClr val="bg1">
                    <a:lumMod val="75000"/>
                  </a:schemeClr>
                </a:solidFill>
                <a:latin typeface="黑体" panose="02010609060101010101" pitchFamily="49" charset="-122"/>
                <a:ea typeface="黑体" panose="02010609060101010101" pitchFamily="49" charset="-122"/>
                <a:sym typeface="+mn-ea"/>
              </a:rPr>
              <a:t>操作（商户）</a:t>
            </a:r>
            <a:endParaRPr lang="zh-CN" altLang="en-US" dirty="0">
              <a:solidFill>
                <a:schemeClr val="bg1">
                  <a:lumMod val="75000"/>
                </a:schemeClr>
              </a:solidFill>
              <a:latin typeface="黑体" panose="02010609060101010101" pitchFamily="49" charset="-122"/>
              <a:ea typeface="黑体" panose="02010609060101010101" pitchFamily="49" charset="-122"/>
            </a:endParaRPr>
          </a:p>
          <a:p>
            <a:pPr fontAlgn="auto">
              <a:buFont typeface="+mj-lt"/>
              <a:buAutoNum type="arabicPeriod"/>
            </a:pPr>
            <a:r>
              <a:rPr lang="zh-CN" altLang="en-US" dirty="0">
                <a:solidFill>
                  <a:schemeClr val="bg1">
                    <a:lumMod val="75000"/>
                  </a:schemeClr>
                </a:solidFill>
                <a:latin typeface="黑体" panose="02010609060101010101" pitchFamily="49" charset="-122"/>
                <a:ea typeface="黑体" panose="02010609060101010101" pitchFamily="49" charset="-122"/>
                <a:sym typeface="+mn-ea"/>
              </a:rPr>
              <a:t>自定义搜索功能操作</a:t>
            </a:r>
            <a:endParaRPr lang="zh-CN" altLang="en-US" dirty="0">
              <a:solidFill>
                <a:schemeClr val="bg1">
                  <a:lumMod val="75000"/>
                </a:schemeClr>
              </a:solidFill>
              <a:latin typeface="黑体" panose="02010609060101010101" pitchFamily="49" charset="-122"/>
              <a:ea typeface="黑体" panose="02010609060101010101" pitchFamily="49" charset="-122"/>
              <a:sym typeface="+mn-ea"/>
            </a:endParaRPr>
          </a:p>
        </p:txBody>
      </p:sp>
      <p:sp>
        <p:nvSpPr>
          <p:cNvPr id="4" name="文本框 3"/>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3855720" cy="460375"/>
          </a:xfrm>
          <a:prstGeom prst="rect">
            <a:avLst/>
          </a:prstGeom>
          <a:noFill/>
        </p:spPr>
        <p:txBody>
          <a:bodyPr wrap="none" rtlCol="0">
            <a:spAutoFit/>
          </a:bodyPr>
          <a:lstStyle/>
          <a:p>
            <a:pPr algn="l"/>
            <a:r>
              <a:rPr lang="zh-CN" altLang="en-US" b="1" dirty="0">
                <a:solidFill>
                  <a:schemeClr val="tx1"/>
                </a:solidFill>
                <a:latin typeface="黑体" panose="02010609060101010101" pitchFamily="49" charset="-122"/>
                <a:ea typeface="黑体" panose="02010609060101010101" pitchFamily="49" charset="-122"/>
              </a:rPr>
              <a:t>一、商品信息报备注意事项</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7" name="文本框 6"/>
          <p:cNvSpPr txBox="1"/>
          <p:nvPr/>
        </p:nvSpPr>
        <p:spPr>
          <a:xfrm>
            <a:off x="612140" y="841375"/>
            <a:ext cx="7885430" cy="3784600"/>
          </a:xfrm>
          <a:prstGeom prst="rect">
            <a:avLst/>
          </a:prstGeom>
        </p:spPr>
        <p:txBody>
          <a:bodyPr wrap="square">
            <a:spAutoFit/>
          </a:bodyPr>
          <a:p>
            <a:pPr marL="0" indent="406400" algn="just" latinLnBrk="0">
              <a:lnSpc>
                <a:spcPct val="150000"/>
              </a:lnSpc>
              <a:buClrTx/>
              <a:buSzTx/>
              <a:buFontTx/>
              <a:extLst>
                <a:ext uri="{35155182-B16C-46BC-9424-99874614C6A1}">
                  <wpsdc:indentchars xmlns:wpsdc="http://www.wps.cn/officeDocument/2017/drawingmlCustomData" val="200" checksum="1740828767"/>
                </a:ext>
              </a:extLst>
            </a:pPr>
            <a:r>
              <a:rPr lang="en-US" altLang="zh-CN" sz="1600">
                <a:latin typeface="黑体" panose="02010609060101010101" pitchFamily="49" charset="-122"/>
                <a:ea typeface="黑体" panose="02010609060101010101" pitchFamily="49" charset="-122"/>
                <a:cs typeface="黑体" panose="02010609060101010101" pitchFamily="49" charset="-122"/>
              </a:rPr>
              <a:t>1.</a:t>
            </a:r>
            <a:r>
              <a:rPr lang="zh-CN" altLang="en-US" sz="1600">
                <a:latin typeface="黑体" panose="02010609060101010101" pitchFamily="49" charset="-122"/>
                <a:ea typeface="黑体" panose="02010609060101010101" pitchFamily="49" charset="-122"/>
                <a:cs typeface="黑体" panose="02010609060101010101" pitchFamily="49" charset="-122"/>
              </a:rPr>
              <a:t>本系统仅作为参与经营主体上传、留存备案价格使用。通过市级备案的价格，不代表免除上传的经营主体相关责任，如后期审核、清算等环节发现销售商品价格未备案、备案不实或备案价格虚高等情形，不予相关补贴，并视情追究相关责任。</a:t>
            </a:r>
            <a:endParaRPr lang="zh-CN" altLang="en-US" sz="1600">
              <a:latin typeface="黑体" panose="02010609060101010101" pitchFamily="49" charset="-122"/>
              <a:ea typeface="黑体" panose="02010609060101010101" pitchFamily="49" charset="-122"/>
              <a:cs typeface="黑体" panose="02010609060101010101" pitchFamily="49" charset="-122"/>
            </a:endParaRPr>
          </a:p>
          <a:p>
            <a:pPr marL="0" indent="406400" algn="just" latinLnBrk="0">
              <a:lnSpc>
                <a:spcPct val="150000"/>
              </a:lnSpc>
              <a:buClrTx/>
              <a:buSzTx/>
              <a:buFontTx/>
              <a:extLst>
                <a:ext uri="{35155182-B16C-46BC-9424-99874614C6A1}">
                  <wpsdc:indentchars xmlns:wpsdc="http://www.wps.cn/officeDocument/2017/drawingmlCustomData" val="200" checksum="1740828767"/>
                </a:ext>
              </a:extLst>
            </a:pPr>
            <a:r>
              <a:rPr lang="en-US" altLang="zh-CN" sz="1600">
                <a:latin typeface="黑体" panose="02010609060101010101" pitchFamily="49" charset="-122"/>
                <a:ea typeface="黑体" panose="02010609060101010101" pitchFamily="49" charset="-122"/>
                <a:cs typeface="黑体" panose="02010609060101010101" pitchFamily="49" charset="-122"/>
              </a:rPr>
              <a:t>2.</a:t>
            </a:r>
            <a:r>
              <a:rPr lang="zh-CN" altLang="en-US" sz="1600">
                <a:latin typeface="黑体" panose="02010609060101010101" pitchFamily="49" charset="-122"/>
                <a:ea typeface="黑体" panose="02010609060101010101" pitchFamily="49" charset="-122"/>
                <a:cs typeface="黑体" panose="02010609060101010101" pitchFamily="49" charset="-122"/>
              </a:rPr>
              <a:t>经营主体通过报名审核后，方可以消费品家电以旧换新、数码和智能产品购新报名系统填报的邮箱作为登录账号（初始密码：</a:t>
            </a:r>
            <a:r>
              <a:rPr lang="en-US" altLang="zh-CN" sz="1600">
                <a:latin typeface="黑体" panose="02010609060101010101" pitchFamily="49" charset="-122"/>
                <a:ea typeface="黑体" panose="02010609060101010101" pitchFamily="49" charset="-122"/>
                <a:cs typeface="黑体" panose="02010609060101010101" pitchFamily="49" charset="-122"/>
              </a:rPr>
              <a:t>12345678</a:t>
            </a:r>
            <a:r>
              <a:rPr lang="zh-CN" altLang="en-US" sz="1600">
                <a:latin typeface="黑体" panose="02010609060101010101" pitchFamily="49" charset="-122"/>
                <a:ea typeface="黑体" panose="02010609060101010101" pitchFamily="49" charset="-122"/>
                <a:cs typeface="黑体" panose="02010609060101010101" pitchFamily="49" charset="-122"/>
              </a:rPr>
              <a:t>）登录，并报送商品条码、备案价格等信息。</a:t>
            </a:r>
            <a:endParaRPr lang="zh-CN" altLang="en-US" sz="1600">
              <a:latin typeface="黑体" panose="02010609060101010101" pitchFamily="49" charset="-122"/>
              <a:ea typeface="黑体" panose="02010609060101010101" pitchFamily="49" charset="-122"/>
              <a:cs typeface="黑体" panose="02010609060101010101" pitchFamily="49" charset="-122"/>
            </a:endParaRPr>
          </a:p>
          <a:p>
            <a:pPr marL="0" indent="406400" algn="just" latinLnBrk="0">
              <a:lnSpc>
                <a:spcPct val="150000"/>
              </a:lnSpc>
              <a:buClrTx/>
              <a:buSzTx/>
              <a:buFontTx/>
              <a:extLst>
                <a:ext uri="{35155182-B16C-46BC-9424-99874614C6A1}">
                  <wpsdc:indentchars xmlns:wpsdc="http://www.wps.cn/officeDocument/2017/drawingmlCustomData" val="200" checksum="1740828767"/>
                </a:ext>
              </a:extLst>
            </a:pPr>
            <a:r>
              <a:rPr lang="en-US" altLang="zh-CN" sz="1600">
                <a:latin typeface="黑体" panose="02010609060101010101" pitchFamily="49" charset="-122"/>
                <a:ea typeface="黑体" panose="02010609060101010101" pitchFamily="49" charset="-122"/>
                <a:cs typeface="黑体" panose="02010609060101010101" pitchFamily="49" charset="-122"/>
              </a:rPr>
              <a:t>3.</a:t>
            </a:r>
            <a:r>
              <a:rPr lang="zh-CN" altLang="en-US" sz="1600">
                <a:latin typeface="黑体" panose="02010609060101010101" pitchFamily="49" charset="-122"/>
                <a:ea typeface="黑体" panose="02010609060101010101" pitchFamily="49" charset="-122"/>
                <a:cs typeface="黑体" panose="02010609060101010101" pitchFamily="49" charset="-122"/>
              </a:rPr>
              <a:t>严格按照商品价格备案有关要求进行备案，认真梳理本企业（商户）参与</a:t>
            </a:r>
            <a:r>
              <a:rPr lang="en-US" altLang="zh-CN" sz="1600">
                <a:latin typeface="黑体" panose="02010609060101010101" pitchFamily="49" charset="-122"/>
                <a:ea typeface="黑体" panose="02010609060101010101" pitchFamily="49" charset="-122"/>
                <a:cs typeface="黑体" panose="02010609060101010101" pitchFamily="49" charset="-122"/>
              </a:rPr>
              <a:t>“</a:t>
            </a:r>
            <a:r>
              <a:rPr lang="zh-CN" altLang="en-US" sz="1600">
                <a:latin typeface="黑体" panose="02010609060101010101" pitchFamily="49" charset="-122"/>
                <a:ea typeface="黑体" panose="02010609060101010101" pitchFamily="49" charset="-122"/>
                <a:cs typeface="黑体" panose="02010609060101010101" pitchFamily="49" charset="-122"/>
              </a:rPr>
              <a:t>国补</a:t>
            </a:r>
            <a:r>
              <a:rPr lang="en-US" altLang="zh-CN" sz="1600">
                <a:latin typeface="黑体" panose="02010609060101010101" pitchFamily="49" charset="-122"/>
                <a:ea typeface="黑体" panose="02010609060101010101" pitchFamily="49" charset="-122"/>
                <a:cs typeface="黑体" panose="02010609060101010101" pitchFamily="49" charset="-122"/>
              </a:rPr>
              <a:t>”</a:t>
            </a:r>
            <a:r>
              <a:rPr lang="zh-CN" altLang="en-US" sz="1600">
                <a:latin typeface="黑体" panose="02010609060101010101" pitchFamily="49" charset="-122"/>
                <a:ea typeface="黑体" panose="02010609060101010101" pitchFamily="49" charset="-122"/>
                <a:cs typeface="黑体" panose="02010609060101010101" pitchFamily="49" charset="-122"/>
              </a:rPr>
              <a:t>活动的商品备案价格。商品备案价格不高于企业（商户）参加</a:t>
            </a:r>
            <a:r>
              <a:rPr lang="en-US" altLang="zh-CN" sz="1600">
                <a:latin typeface="黑体" panose="02010609060101010101" pitchFamily="49" charset="-122"/>
                <a:ea typeface="黑体" panose="02010609060101010101" pitchFamily="49" charset="-122"/>
                <a:cs typeface="黑体" panose="02010609060101010101" pitchFamily="49" charset="-122"/>
              </a:rPr>
              <a:t>“</a:t>
            </a:r>
            <a:r>
              <a:rPr lang="zh-CN" altLang="en-US" sz="1600">
                <a:latin typeface="黑体" panose="02010609060101010101" pitchFamily="49" charset="-122"/>
                <a:ea typeface="黑体" panose="02010609060101010101" pitchFamily="49" charset="-122"/>
                <a:cs typeface="黑体" panose="02010609060101010101" pitchFamily="49" charset="-122"/>
              </a:rPr>
              <a:t>国补</a:t>
            </a:r>
            <a:r>
              <a:rPr lang="en-US" altLang="zh-CN" sz="1600">
                <a:latin typeface="黑体" panose="02010609060101010101" pitchFamily="49" charset="-122"/>
                <a:ea typeface="黑体" panose="02010609060101010101" pitchFamily="49" charset="-122"/>
                <a:cs typeface="黑体" panose="02010609060101010101" pitchFamily="49" charset="-122"/>
              </a:rPr>
              <a:t>”</a:t>
            </a:r>
            <a:r>
              <a:rPr lang="zh-CN" altLang="en-US" sz="1600">
                <a:latin typeface="黑体" panose="02010609060101010101" pitchFamily="49" charset="-122"/>
                <a:ea typeface="黑体" panose="02010609060101010101" pitchFamily="49" charset="-122"/>
                <a:cs typeface="黑体" panose="02010609060101010101" pitchFamily="49" charset="-122"/>
              </a:rPr>
              <a:t>活动前</a:t>
            </a:r>
            <a:r>
              <a:rPr lang="en-US" altLang="zh-CN" sz="1600">
                <a:latin typeface="黑体" panose="02010609060101010101" pitchFamily="49" charset="-122"/>
                <a:ea typeface="黑体" panose="02010609060101010101" pitchFamily="49" charset="-122"/>
                <a:cs typeface="黑体" panose="02010609060101010101" pitchFamily="49" charset="-122"/>
              </a:rPr>
              <a:t>1</a:t>
            </a:r>
            <a:r>
              <a:rPr lang="zh-CN" altLang="en-US" sz="1600">
                <a:latin typeface="黑体" panose="02010609060101010101" pitchFamily="49" charset="-122"/>
                <a:ea typeface="黑体" panose="02010609060101010101" pitchFamily="49" charset="-122"/>
                <a:cs typeface="黑体" panose="02010609060101010101" pitchFamily="49" charset="-122"/>
              </a:rPr>
              <a:t>个月内同款产品的平均成交价格；补贴产品属于新品的，备案价格不高于厂家零售指导价且不得高于本商户销售过的同类产品利润率。</a:t>
            </a:r>
            <a:endParaRPr lang="zh-CN" altLang="en-US" sz="160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385572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一、</a:t>
            </a:r>
            <a:r>
              <a:rPr lang="zh-CN" altLang="en-US" b="1" dirty="0">
                <a:solidFill>
                  <a:schemeClr val="tx1"/>
                </a:solidFill>
                <a:latin typeface="黑体" panose="02010609060101010101" pitchFamily="49" charset="-122"/>
                <a:ea typeface="黑体" panose="02010609060101010101" pitchFamily="49" charset="-122"/>
              </a:rPr>
              <a:t>商品信息报备注意事项</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6055995" y="120650"/>
            <a:ext cx="3202940" cy="460375"/>
          </a:xfrm>
          <a:prstGeom prst="rect">
            <a:avLst/>
          </a:prstGeom>
          <a:noFill/>
        </p:spPr>
        <p:txBody>
          <a:bodyPr wrap="square" rtlCol="0" anchor="t">
            <a:spAutoFit/>
          </a:bodyPr>
          <a:lstStyle/>
          <a:p>
            <a:endParaRPr lang="zh-CN" altLang="en-US" b="1" dirty="0">
              <a:solidFill>
                <a:srgbClr val="FF0000"/>
              </a:solidFill>
              <a:latin typeface="微软雅黑" panose="020B0503020204020204" pitchFamily="34" charset="-122"/>
              <a:sym typeface="+mn-ea"/>
            </a:endParaRPr>
          </a:p>
        </p:txBody>
      </p:sp>
      <p:sp>
        <p:nvSpPr>
          <p:cNvPr id="7" name="文本框 6"/>
          <p:cNvSpPr txBox="1"/>
          <p:nvPr/>
        </p:nvSpPr>
        <p:spPr>
          <a:xfrm>
            <a:off x="612140" y="841375"/>
            <a:ext cx="7885430" cy="3415030"/>
          </a:xfrm>
          <a:prstGeom prst="rect">
            <a:avLst/>
          </a:prstGeom>
        </p:spPr>
        <p:txBody>
          <a:bodyPr wrap="square">
            <a:spAutoFit/>
          </a:bodyPr>
          <a:p>
            <a:pPr marL="0" indent="406400" algn="just" latinLnBrk="0">
              <a:lnSpc>
                <a:spcPct val="150000"/>
              </a:lnSpc>
              <a:buClrTx/>
              <a:buSzTx/>
              <a:buFontTx/>
              <a:extLst>
                <a:ext uri="{35155182-B16C-46BC-9424-99874614C6A1}">
                  <wpsdc:indentchars xmlns:wpsdc="http://www.wps.cn/officeDocument/2017/drawingmlCustomData" val="200" checksum="1740828767"/>
                </a:ext>
              </a:extLst>
            </a:pPr>
            <a:r>
              <a:rPr lang="en-US" altLang="zh-CN" sz="1600">
                <a:latin typeface="黑体" panose="02010609060101010101" pitchFamily="49" charset="-122"/>
                <a:ea typeface="黑体" panose="02010609060101010101" pitchFamily="49" charset="-122"/>
                <a:cs typeface="黑体" panose="02010609060101010101" pitchFamily="49" charset="-122"/>
              </a:rPr>
              <a:t>4.</a:t>
            </a:r>
            <a:r>
              <a:rPr lang="zh-CN" altLang="en-US" sz="1600">
                <a:latin typeface="黑体" panose="02010609060101010101" pitchFamily="49" charset="-122"/>
                <a:ea typeface="黑体" panose="02010609060101010101" pitchFamily="49" charset="-122"/>
                <a:cs typeface="黑体" panose="02010609060101010101" pitchFamily="49" charset="-122"/>
              </a:rPr>
              <a:t>如企业（商户）以线上、线下两种渠道参与补贴活动，请按线上、线下两个渠道梳理各渠道商品备案价格，并分别备案。比如，同一商品条码的家电商品既有线上销售，也有线下销售，请分别按线上、线下两个渠道梳理参加补贴活动前</a:t>
            </a:r>
            <a:r>
              <a:rPr lang="en-US" altLang="zh-CN" sz="1600">
                <a:latin typeface="黑体" panose="02010609060101010101" pitchFamily="49" charset="-122"/>
                <a:ea typeface="黑体" panose="02010609060101010101" pitchFamily="49" charset="-122"/>
                <a:cs typeface="黑体" panose="02010609060101010101" pitchFamily="49" charset="-122"/>
              </a:rPr>
              <a:t>1</a:t>
            </a:r>
            <a:r>
              <a:rPr lang="zh-CN" altLang="en-US" sz="1600">
                <a:latin typeface="黑体" panose="02010609060101010101" pitchFamily="49" charset="-122"/>
                <a:ea typeface="黑体" panose="02010609060101010101" pitchFamily="49" charset="-122"/>
                <a:cs typeface="黑体" panose="02010609060101010101" pitchFamily="49" charset="-122"/>
              </a:rPr>
              <a:t>个月内的平均成交价格，在系统内</a:t>
            </a:r>
            <a:r>
              <a:rPr lang="en-US" altLang="zh-CN" sz="1600">
                <a:latin typeface="黑体" panose="02010609060101010101" pitchFamily="49" charset="-122"/>
                <a:ea typeface="黑体" panose="02010609060101010101" pitchFamily="49" charset="-122"/>
                <a:cs typeface="黑体" panose="02010609060101010101" pitchFamily="49" charset="-122"/>
              </a:rPr>
              <a:t>“</a:t>
            </a:r>
            <a:r>
              <a:rPr lang="zh-CN" altLang="en-US" sz="1600">
                <a:latin typeface="黑体" panose="02010609060101010101" pitchFamily="49" charset="-122"/>
                <a:ea typeface="黑体" panose="02010609060101010101" pitchFamily="49" charset="-122"/>
                <a:cs typeface="黑体" panose="02010609060101010101" pitchFamily="49" charset="-122"/>
              </a:rPr>
              <a:t>家电产品线上</a:t>
            </a:r>
            <a:r>
              <a:rPr lang="en-US" altLang="zh-CN" sz="1600">
                <a:latin typeface="黑体" panose="02010609060101010101" pitchFamily="49" charset="-122"/>
                <a:ea typeface="黑体" panose="02010609060101010101" pitchFamily="49" charset="-122"/>
                <a:cs typeface="黑体" panose="02010609060101010101" pitchFamily="49" charset="-122"/>
              </a:rPr>
              <a:t>”“</a:t>
            </a:r>
            <a:r>
              <a:rPr lang="zh-CN" altLang="en-US" sz="1600">
                <a:latin typeface="黑体" panose="02010609060101010101" pitchFamily="49" charset="-122"/>
                <a:ea typeface="黑体" panose="02010609060101010101" pitchFamily="49" charset="-122"/>
                <a:cs typeface="黑体" panose="02010609060101010101" pitchFamily="49" charset="-122"/>
              </a:rPr>
              <a:t>家电产品线下</a:t>
            </a:r>
            <a:r>
              <a:rPr lang="en-US" altLang="zh-CN" sz="1600">
                <a:latin typeface="黑体" panose="02010609060101010101" pitchFamily="49" charset="-122"/>
                <a:ea typeface="黑体" panose="02010609060101010101" pitchFamily="49" charset="-122"/>
                <a:cs typeface="黑体" panose="02010609060101010101" pitchFamily="49" charset="-122"/>
              </a:rPr>
              <a:t>”</a:t>
            </a:r>
            <a:r>
              <a:rPr lang="zh-CN" altLang="en-US" sz="1600">
                <a:latin typeface="黑体" panose="02010609060101010101" pitchFamily="49" charset="-122"/>
                <a:ea typeface="黑体" panose="02010609060101010101" pitchFamily="49" charset="-122"/>
                <a:cs typeface="黑体" panose="02010609060101010101" pitchFamily="49" charset="-122"/>
              </a:rPr>
              <a:t>两个模块分别备案该条码商品的线上、线下两个渠道的备案价格。</a:t>
            </a:r>
            <a:endParaRPr lang="zh-CN" altLang="en-US" sz="1600">
              <a:latin typeface="黑体" panose="02010609060101010101" pitchFamily="49" charset="-122"/>
              <a:ea typeface="黑体" panose="02010609060101010101" pitchFamily="49" charset="-122"/>
              <a:cs typeface="黑体" panose="02010609060101010101" pitchFamily="49" charset="-122"/>
            </a:endParaRPr>
          </a:p>
          <a:p>
            <a:pPr marL="0" indent="406400" algn="just" latinLnBrk="0">
              <a:lnSpc>
                <a:spcPct val="150000"/>
              </a:lnSpc>
              <a:buClrTx/>
              <a:buSzTx/>
              <a:buFontTx/>
              <a:extLst>
                <a:ext uri="{35155182-B16C-46BC-9424-99874614C6A1}">
                  <wpsdc:indentchars xmlns:wpsdc="http://www.wps.cn/officeDocument/2017/drawingmlCustomData" val="200" checksum="1740828767"/>
                </a:ext>
              </a:extLst>
            </a:pPr>
            <a:r>
              <a:rPr lang="en-US" altLang="zh-CN" sz="1600">
                <a:latin typeface="黑体" panose="02010609060101010101" pitchFamily="49" charset="-122"/>
                <a:ea typeface="黑体" panose="02010609060101010101" pitchFamily="49" charset="-122"/>
                <a:cs typeface="黑体" panose="02010609060101010101" pitchFamily="49" charset="-122"/>
              </a:rPr>
              <a:t>5.</a:t>
            </a:r>
            <a:r>
              <a:rPr lang="zh-CN" altLang="en-US" sz="1600">
                <a:latin typeface="黑体" panose="02010609060101010101" pitchFamily="49" charset="-122"/>
                <a:ea typeface="黑体" panose="02010609060101010101" pitchFamily="49" charset="-122"/>
                <a:cs typeface="黑体" panose="02010609060101010101" pitchFamily="49" charset="-122"/>
              </a:rPr>
              <a:t>参与企业（商户）在开展</a:t>
            </a:r>
            <a:r>
              <a:rPr lang="en-US" altLang="zh-CN" sz="1600">
                <a:latin typeface="黑体" panose="02010609060101010101" pitchFamily="49" charset="-122"/>
                <a:ea typeface="黑体" panose="02010609060101010101" pitchFamily="49" charset="-122"/>
                <a:cs typeface="黑体" panose="02010609060101010101" pitchFamily="49" charset="-122"/>
              </a:rPr>
              <a:t>“</a:t>
            </a:r>
            <a:r>
              <a:rPr lang="zh-CN" altLang="en-US" sz="1600">
                <a:latin typeface="黑体" panose="02010609060101010101" pitchFamily="49" charset="-122"/>
                <a:ea typeface="黑体" panose="02010609060101010101" pitchFamily="49" charset="-122"/>
                <a:cs typeface="黑体" panose="02010609060101010101" pitchFamily="49" charset="-122"/>
              </a:rPr>
              <a:t>国补</a:t>
            </a:r>
            <a:r>
              <a:rPr lang="en-US" altLang="zh-CN" sz="1600">
                <a:latin typeface="黑体" panose="02010609060101010101" pitchFamily="49" charset="-122"/>
                <a:ea typeface="黑体" panose="02010609060101010101" pitchFamily="49" charset="-122"/>
                <a:cs typeface="黑体" panose="02010609060101010101" pitchFamily="49" charset="-122"/>
              </a:rPr>
              <a:t>”</a:t>
            </a:r>
            <a:r>
              <a:rPr lang="zh-CN" altLang="en-US" sz="1600">
                <a:latin typeface="黑体" panose="02010609060101010101" pitchFamily="49" charset="-122"/>
                <a:ea typeface="黑体" panose="02010609060101010101" pitchFamily="49" charset="-122"/>
                <a:cs typeface="黑体" panose="02010609060101010101" pitchFamily="49" charset="-122"/>
              </a:rPr>
              <a:t>活动期间，不得高于本商户报送的备案价格进行销售。</a:t>
            </a:r>
            <a:endParaRPr lang="zh-CN" altLang="en-US" sz="1600">
              <a:latin typeface="黑体" panose="02010609060101010101" pitchFamily="49" charset="-122"/>
              <a:ea typeface="黑体" panose="02010609060101010101" pitchFamily="49" charset="-122"/>
              <a:cs typeface="黑体" panose="02010609060101010101" pitchFamily="49" charset="-122"/>
            </a:endParaRPr>
          </a:p>
          <a:p>
            <a:pPr marL="0" indent="406400" algn="just" latinLnBrk="0">
              <a:lnSpc>
                <a:spcPct val="150000"/>
              </a:lnSpc>
              <a:buClrTx/>
              <a:buSzTx/>
              <a:buFontTx/>
              <a:extLst>
                <a:ext uri="{35155182-B16C-46BC-9424-99874614C6A1}">
                  <wpsdc:indentchars xmlns:wpsdc="http://www.wps.cn/officeDocument/2017/drawingmlCustomData" val="200" checksum="1740828767"/>
                </a:ext>
              </a:extLst>
            </a:pPr>
            <a:r>
              <a:rPr lang="en-US" altLang="zh-CN" sz="1600">
                <a:latin typeface="黑体" panose="02010609060101010101" pitchFamily="49" charset="-122"/>
                <a:ea typeface="黑体" panose="02010609060101010101" pitchFamily="49" charset="-122"/>
                <a:cs typeface="黑体" panose="02010609060101010101" pitchFamily="49" charset="-122"/>
              </a:rPr>
              <a:t>6.</a:t>
            </a:r>
            <a:r>
              <a:rPr lang="zh-CN" altLang="en-US" sz="1600">
                <a:latin typeface="黑体" panose="02010609060101010101" pitchFamily="49" charset="-122"/>
                <a:ea typeface="黑体" panose="02010609060101010101" pitchFamily="49" charset="-122"/>
                <a:cs typeface="黑体" panose="02010609060101010101" pitchFamily="49" charset="-122"/>
              </a:rPr>
              <a:t>参与企业（商户）在实施</a:t>
            </a:r>
            <a:r>
              <a:rPr lang="en-US" altLang="zh-CN" sz="1600">
                <a:latin typeface="黑体" panose="02010609060101010101" pitchFamily="49" charset="-122"/>
                <a:ea typeface="黑体" panose="02010609060101010101" pitchFamily="49" charset="-122"/>
                <a:cs typeface="黑体" panose="02010609060101010101" pitchFamily="49" charset="-122"/>
              </a:rPr>
              <a:t>“</a:t>
            </a:r>
            <a:r>
              <a:rPr lang="zh-CN" altLang="en-US" sz="1600">
                <a:latin typeface="黑体" panose="02010609060101010101" pitchFamily="49" charset="-122"/>
                <a:ea typeface="黑体" panose="02010609060101010101" pitchFamily="49" charset="-122"/>
                <a:cs typeface="黑体" panose="02010609060101010101" pitchFamily="49" charset="-122"/>
              </a:rPr>
              <a:t>国补</a:t>
            </a:r>
            <a:r>
              <a:rPr lang="en-US" altLang="zh-CN" sz="1600">
                <a:latin typeface="黑体" panose="02010609060101010101" pitchFamily="49" charset="-122"/>
                <a:ea typeface="黑体" panose="02010609060101010101" pitchFamily="49" charset="-122"/>
                <a:cs typeface="黑体" panose="02010609060101010101" pitchFamily="49" charset="-122"/>
              </a:rPr>
              <a:t>”</a:t>
            </a:r>
            <a:r>
              <a:rPr lang="zh-CN" altLang="en-US" sz="1600">
                <a:latin typeface="黑体" panose="02010609060101010101" pitchFamily="49" charset="-122"/>
                <a:ea typeface="黑体" panose="02010609060101010101" pitchFamily="49" charset="-122"/>
                <a:cs typeface="黑体" panose="02010609060101010101" pitchFamily="49" charset="-122"/>
              </a:rPr>
              <a:t>活动前，应登录商品报备系统查看所填报商品备案情况。未经市级予以备案通过的商品，原则上不得销售。</a:t>
            </a:r>
            <a:endParaRPr lang="zh-CN" altLang="en-US" sz="160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385572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一、</a:t>
            </a:r>
            <a:r>
              <a:rPr lang="zh-CN" altLang="en-US" b="1" dirty="0">
                <a:solidFill>
                  <a:schemeClr val="tx1"/>
                </a:solidFill>
                <a:latin typeface="黑体" panose="02010609060101010101" pitchFamily="49" charset="-122"/>
                <a:ea typeface="黑体" panose="02010609060101010101" pitchFamily="49" charset="-122"/>
              </a:rPr>
              <a:t>商品信息报备注意事项</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7" name="文本框 6"/>
          <p:cNvSpPr txBox="1"/>
          <p:nvPr/>
        </p:nvSpPr>
        <p:spPr>
          <a:xfrm>
            <a:off x="612140" y="841375"/>
            <a:ext cx="7908925" cy="2676525"/>
          </a:xfrm>
          <a:prstGeom prst="rect">
            <a:avLst/>
          </a:prstGeom>
        </p:spPr>
        <p:txBody>
          <a:bodyPr wrap="square">
            <a:spAutoFit/>
          </a:bodyPr>
          <a:p>
            <a:pPr marL="0" indent="406400" algn="just" latinLnBrk="0">
              <a:lnSpc>
                <a:spcPct val="150000"/>
              </a:lnSpc>
              <a:buClrTx/>
              <a:buSzTx/>
              <a:buFontTx/>
              <a:extLst>
                <a:ext uri="{35155182-B16C-46BC-9424-99874614C6A1}">
                  <wpsdc:indentchars xmlns:wpsdc="http://www.wps.cn/officeDocument/2017/drawingmlCustomData" val="200" checksum="1740828767"/>
                </a:ext>
              </a:extLst>
            </a:pPr>
            <a:r>
              <a:rPr lang="en-US" altLang="zh-CN" sz="1600">
                <a:latin typeface="黑体" panose="02010609060101010101" pitchFamily="49" charset="-122"/>
                <a:ea typeface="黑体" panose="02010609060101010101" pitchFamily="49" charset="-122"/>
                <a:cs typeface="黑体" panose="02010609060101010101" pitchFamily="49" charset="-122"/>
              </a:rPr>
              <a:t>7.</a:t>
            </a:r>
            <a:r>
              <a:rPr lang="zh-CN" altLang="en-US" sz="1600">
                <a:latin typeface="黑体" panose="02010609060101010101" pitchFamily="49" charset="-122"/>
                <a:ea typeface="黑体" panose="02010609060101010101" pitchFamily="49" charset="-122"/>
                <a:cs typeface="黑体" panose="02010609060101010101" pitchFamily="49" charset="-122"/>
              </a:rPr>
              <a:t>原属于新品且以厂家零售指导价进行价格报备的，如活动期间，厂家下调零售指导价，企业（商户）应在厂家下调零售指导价</a:t>
            </a:r>
            <a:r>
              <a:rPr lang="en-US" altLang="zh-CN" sz="1600">
                <a:latin typeface="黑体" panose="02010609060101010101" pitchFamily="49" charset="-122"/>
                <a:ea typeface="黑体" panose="02010609060101010101" pitchFamily="49" charset="-122"/>
                <a:cs typeface="黑体" panose="02010609060101010101" pitchFamily="49" charset="-122"/>
              </a:rPr>
              <a:t>7</a:t>
            </a:r>
            <a:r>
              <a:rPr lang="zh-CN" altLang="en-US" sz="1600">
                <a:latin typeface="黑体" panose="02010609060101010101" pitchFamily="49" charset="-122"/>
                <a:ea typeface="黑体" panose="02010609060101010101" pitchFamily="49" charset="-122"/>
                <a:cs typeface="黑体" panose="02010609060101010101" pitchFamily="49" charset="-122"/>
              </a:rPr>
              <a:t>日内，重新报送相关商品零售指导价。</a:t>
            </a:r>
            <a:endParaRPr lang="zh-CN" altLang="en-US" sz="1600">
              <a:latin typeface="黑体" panose="02010609060101010101" pitchFamily="49" charset="-122"/>
              <a:ea typeface="黑体" panose="02010609060101010101" pitchFamily="49" charset="-122"/>
              <a:cs typeface="黑体" panose="02010609060101010101" pitchFamily="49" charset="-122"/>
            </a:endParaRPr>
          </a:p>
          <a:p>
            <a:pPr marL="0" indent="406400" algn="just" latinLnBrk="0">
              <a:lnSpc>
                <a:spcPct val="150000"/>
              </a:lnSpc>
              <a:buClrTx/>
              <a:buSzTx/>
              <a:buFontTx/>
              <a:extLst>
                <a:ext uri="{35155182-B16C-46BC-9424-99874614C6A1}">
                  <wpsdc:indentchars xmlns:wpsdc="http://www.wps.cn/officeDocument/2017/drawingmlCustomData" val="200" checksum="1740828767"/>
                </a:ext>
              </a:extLst>
            </a:pPr>
            <a:r>
              <a:rPr lang="en-US" altLang="zh-CN" sz="1600">
                <a:latin typeface="黑体" panose="02010609060101010101" pitchFamily="49" charset="-122"/>
                <a:ea typeface="黑体" panose="02010609060101010101" pitchFamily="49" charset="-122"/>
                <a:cs typeface="黑体" panose="02010609060101010101" pitchFamily="49" charset="-122"/>
              </a:rPr>
              <a:t>8.</a:t>
            </a:r>
            <a:r>
              <a:rPr lang="zh-CN" altLang="en-US" sz="1600">
                <a:latin typeface="黑体" panose="02010609060101010101" pitchFamily="49" charset="-122"/>
                <a:ea typeface="黑体" panose="02010609060101010101" pitchFamily="49" charset="-122"/>
                <a:cs typeface="黑体" panose="02010609060101010101" pitchFamily="49" charset="-122"/>
              </a:rPr>
              <a:t>参与企业（商户）错报（误报）、未按要求报送商品备案价格或高于备案价格销售造成的后果由企业（商户）自行承担，同时，各级监管部门将严格追究相关责任。</a:t>
            </a:r>
            <a:endParaRPr lang="zh-CN" altLang="en-US" sz="1600">
              <a:latin typeface="黑体" panose="02010609060101010101" pitchFamily="49" charset="-122"/>
              <a:ea typeface="黑体" panose="02010609060101010101" pitchFamily="49" charset="-122"/>
              <a:cs typeface="黑体" panose="02010609060101010101" pitchFamily="49" charset="-122"/>
            </a:endParaRPr>
          </a:p>
          <a:p>
            <a:pPr marL="0" indent="406400" algn="just" latinLnBrk="0">
              <a:lnSpc>
                <a:spcPct val="150000"/>
              </a:lnSpc>
              <a:buClrTx/>
              <a:buSzTx/>
              <a:buFontTx/>
              <a:extLst>
                <a:ext uri="{35155182-B16C-46BC-9424-99874614C6A1}">
                  <wpsdc:indentchars xmlns:wpsdc="http://www.wps.cn/officeDocument/2017/drawingmlCustomData" val="200" checksum="1740828767"/>
                </a:ext>
              </a:extLst>
            </a:pPr>
            <a:r>
              <a:rPr lang="en-US" altLang="zh-CN" sz="1600">
                <a:latin typeface="黑体" panose="02010609060101010101" pitchFamily="49" charset="-122"/>
                <a:ea typeface="黑体" panose="02010609060101010101" pitchFamily="49" charset="-122"/>
                <a:cs typeface="黑体" panose="02010609060101010101" pitchFamily="49" charset="-122"/>
              </a:rPr>
              <a:t>9.</a:t>
            </a:r>
            <a:r>
              <a:rPr lang="zh-CN" altLang="en-US" sz="1600">
                <a:latin typeface="黑体" panose="02010609060101010101" pitchFamily="49" charset="-122"/>
                <a:ea typeface="黑体" panose="02010609060101010101" pitchFamily="49" charset="-122"/>
                <a:cs typeface="黑体" panose="02010609060101010101" pitchFamily="49" charset="-122"/>
              </a:rPr>
              <a:t>其他事项：</a:t>
            </a:r>
            <a:r>
              <a:rPr lang="en-US" sz="1600">
                <a:latin typeface="黑体" panose="02010609060101010101" pitchFamily="49" charset="-122"/>
                <a:ea typeface="黑体" panose="02010609060101010101" pitchFamily="49" charset="-122"/>
                <a:cs typeface="黑体" panose="02010609060101010101" pitchFamily="49" charset="-122"/>
              </a:rPr>
              <a:t>(1)</a:t>
            </a:r>
            <a:r>
              <a:rPr lang="zh-CN" altLang="en-US" sz="1600">
                <a:latin typeface="黑体" panose="02010609060101010101" pitchFamily="49" charset="-122"/>
                <a:ea typeface="黑体" panose="02010609060101010101" pitchFamily="49" charset="-122"/>
                <a:cs typeface="黑体" panose="02010609060101010101" pitchFamily="49" charset="-122"/>
              </a:rPr>
              <a:t>批量导入时，全国统一商品条码、商户报备价格必传；</a:t>
            </a:r>
            <a:r>
              <a:rPr lang="en-US" sz="1600">
                <a:latin typeface="黑体" panose="02010609060101010101" pitchFamily="49" charset="-122"/>
                <a:ea typeface="黑体" panose="02010609060101010101" pitchFamily="49" charset="-122"/>
                <a:cs typeface="黑体" panose="02010609060101010101" pitchFamily="49" charset="-122"/>
              </a:rPr>
              <a:t>(2)</a:t>
            </a:r>
            <a:r>
              <a:rPr lang="zh-CN" altLang="en-US" sz="1600">
                <a:latin typeface="黑体" panose="02010609060101010101" pitchFamily="49" charset="-122"/>
                <a:ea typeface="黑体" panose="02010609060101010101" pitchFamily="49" charset="-122"/>
                <a:cs typeface="黑体" panose="02010609060101010101" pitchFamily="49" charset="-122"/>
              </a:rPr>
              <a:t>全国统一商品条码必须为</a:t>
            </a:r>
            <a:r>
              <a:rPr lang="en-US" altLang="zh-CN" sz="1600">
                <a:latin typeface="黑体" panose="02010609060101010101" pitchFamily="49" charset="-122"/>
                <a:ea typeface="黑体" panose="02010609060101010101" pitchFamily="49" charset="-122"/>
                <a:cs typeface="黑体" panose="02010609060101010101" pitchFamily="49" charset="-122"/>
              </a:rPr>
              <a:t>13</a:t>
            </a:r>
            <a:r>
              <a:rPr lang="zh-CN" altLang="en-US" sz="1600">
                <a:latin typeface="黑体" panose="02010609060101010101" pitchFamily="49" charset="-122"/>
                <a:ea typeface="黑体" panose="02010609060101010101" pitchFamily="49" charset="-122"/>
                <a:cs typeface="黑体" panose="02010609060101010101" pitchFamily="49" charset="-122"/>
              </a:rPr>
              <a:t>位数字；</a:t>
            </a:r>
            <a:r>
              <a:rPr lang="en-US" sz="1600">
                <a:latin typeface="黑体" panose="02010609060101010101" pitchFamily="49" charset="-122"/>
                <a:ea typeface="黑体" panose="02010609060101010101" pitchFamily="49" charset="-122"/>
                <a:cs typeface="黑体" panose="02010609060101010101" pitchFamily="49" charset="-122"/>
              </a:rPr>
              <a:t>(3)</a:t>
            </a:r>
            <a:r>
              <a:rPr lang="zh-CN" altLang="en-US" sz="1600">
                <a:latin typeface="黑体" panose="02010609060101010101" pitchFamily="49" charset="-122"/>
                <a:ea typeface="黑体" panose="02010609060101010101" pitchFamily="49" charset="-122"/>
                <a:cs typeface="黑体" panose="02010609060101010101" pitchFamily="49" charset="-122"/>
              </a:rPr>
              <a:t>商户报备价格最多保留</a:t>
            </a:r>
            <a:r>
              <a:rPr lang="en-US" altLang="zh-CN" sz="1600">
                <a:latin typeface="黑体" panose="02010609060101010101" pitchFamily="49" charset="-122"/>
                <a:ea typeface="黑体" panose="02010609060101010101" pitchFamily="49" charset="-122"/>
                <a:cs typeface="黑体" panose="02010609060101010101" pitchFamily="49" charset="-122"/>
              </a:rPr>
              <a:t>2</a:t>
            </a:r>
            <a:r>
              <a:rPr lang="zh-CN" altLang="en-US" sz="1600">
                <a:latin typeface="黑体" panose="02010609060101010101" pitchFamily="49" charset="-122"/>
                <a:ea typeface="黑体" panose="02010609060101010101" pitchFamily="49" charset="-122"/>
                <a:cs typeface="黑体" panose="02010609060101010101" pitchFamily="49" charset="-122"/>
              </a:rPr>
              <a:t>位小数，价格单位为元。</a:t>
            </a:r>
            <a:endParaRPr lang="zh-CN" altLang="en-US" sz="1600">
              <a:latin typeface="黑体" panose="02010609060101010101" pitchFamily="49" charset="-122"/>
              <a:ea typeface="黑体" panose="02010609060101010101" pitchFamily="49" charset="-122"/>
              <a:cs typeface="黑体" panose="02010609060101010101" pitchFamily="49" charset="-122"/>
            </a:endParaRPr>
          </a:p>
          <a:p>
            <a:pPr marL="0" indent="406400" algn="just" latinLnBrk="0">
              <a:lnSpc>
                <a:spcPct val="150000"/>
              </a:lnSpc>
              <a:buClrTx/>
              <a:buSzTx/>
              <a:buFontTx/>
              <a:extLst>
                <a:ext uri="{35155182-B16C-46BC-9424-99874614C6A1}">
                  <wpsdc:indentchars xmlns:wpsdc="http://www.wps.cn/officeDocument/2017/drawingmlCustomData" val="200" checksum="1740828767"/>
                </a:ext>
              </a:extLst>
            </a:pPr>
            <a:r>
              <a:rPr lang="en-US" altLang="zh-CN" sz="1600">
                <a:latin typeface="黑体" panose="02010609060101010101" pitchFamily="49" charset="-122"/>
                <a:ea typeface="黑体" panose="02010609060101010101" pitchFamily="49" charset="-122"/>
                <a:cs typeface="黑体" panose="02010609060101010101" pitchFamily="49" charset="-122"/>
              </a:rPr>
              <a:t>10.</a:t>
            </a:r>
            <a:r>
              <a:rPr lang="zh-CN" altLang="en-US" sz="1600">
                <a:latin typeface="黑体" panose="02010609060101010101" pitchFamily="49" charset="-122"/>
                <a:ea typeface="黑体" panose="02010609060101010101" pitchFamily="49" charset="-122"/>
                <a:cs typeface="黑体" panose="02010609060101010101" pitchFamily="49" charset="-122"/>
              </a:rPr>
              <a:t>上述要求如有调整，按调整后执行。</a:t>
            </a:r>
            <a:endParaRPr lang="zh-CN" altLang="en-US" sz="160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9"/>
          <p:cNvSpPr txBox="1"/>
          <p:nvPr/>
        </p:nvSpPr>
        <p:spPr>
          <a:xfrm>
            <a:off x="395605" y="552862"/>
            <a:ext cx="6858000" cy="1008112"/>
          </a:xfrm>
          <a:prstGeom prst="rect">
            <a:avLst/>
          </a:prstGeom>
        </p:spPr>
        <p:txBody>
          <a:bodyPr>
            <a:normAutofit/>
          </a:bodyPr>
          <a:lstStyle>
            <a:lvl1pPr algn="l" defTabSz="685800" rtl="0" eaLnBrk="1" latinLnBrk="0" hangingPunct="1">
              <a:lnSpc>
                <a:spcPct val="90000"/>
              </a:lnSpc>
              <a:spcBef>
                <a:spcPct val="0"/>
              </a:spcBef>
              <a:buNone/>
              <a:defRPr sz="3600" b="0" kern="1200">
                <a:solidFill>
                  <a:srgbClr val="828282"/>
                </a:solidFill>
                <a:latin typeface="方正银联黑简体" panose="02000000000000000000" pitchFamily="2" charset="-122"/>
                <a:ea typeface="方正银联黑简体" panose="02000000000000000000" pitchFamily="2" charset="-122"/>
                <a:cs typeface="+mj-cs"/>
              </a:defRPr>
            </a:lvl1pPr>
          </a:lstStyle>
          <a:p>
            <a:pPr fontAlgn="auto">
              <a:spcAft>
                <a:spcPts val="0"/>
              </a:spcAft>
            </a:pPr>
            <a:r>
              <a:rPr lang="zh-CN" altLang="en-US" sz="5400" b="1" dirty="0">
                <a:latin typeface="黑体" panose="02010609060101010101" pitchFamily="49" charset="-122"/>
                <a:ea typeface="黑体" panose="02010609060101010101" pitchFamily="49" charset="-122"/>
              </a:rPr>
              <a:t>目录</a:t>
            </a:r>
            <a:endParaRPr lang="zh-CN" altLang="en-US" sz="5400" b="1" dirty="0">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fld id="{39EEDE4D-C237-4DCB-971B-7273E93752F0}" type="slidenum">
              <a:rPr lang="zh-CN" altLang="en-US" smtClean="0">
                <a:ea typeface="黑体" panose="02010609060101010101" pitchFamily="49" charset="-122"/>
              </a:rPr>
            </a:fld>
            <a:endParaRPr lang="zh-CN" altLang="en-US" dirty="0">
              <a:ea typeface="黑体" panose="02010609060101010101" pitchFamily="49" charset="-122"/>
            </a:endParaRPr>
          </a:p>
        </p:txBody>
      </p:sp>
      <p:sp>
        <p:nvSpPr>
          <p:cNvPr id="10" name="副标题 20"/>
          <p:cNvSpPr txBox="1"/>
          <p:nvPr/>
        </p:nvSpPr>
        <p:spPr>
          <a:xfrm>
            <a:off x="1619885" y="1777365"/>
            <a:ext cx="5255260" cy="3081020"/>
          </a:xfrm>
          <a:prstGeom prst="rect">
            <a:avLst/>
          </a:prstGeom>
        </p:spPr>
        <p:txBody>
          <a:bodyPr>
            <a:normAutofit/>
          </a:bodyPr>
          <a:lstStyle>
            <a:lvl1pPr marL="171450" indent="-171450" algn="l" defTabSz="685800" rtl="0" eaLnBrk="1" latinLnBrk="0" hangingPunct="1">
              <a:lnSpc>
                <a:spcPct val="150000"/>
              </a:lnSpc>
              <a:spcBef>
                <a:spcPts val="750"/>
              </a:spcBef>
              <a:spcAft>
                <a:spcPts val="25"/>
              </a:spcAft>
              <a:buClr>
                <a:srgbClr val="828282"/>
              </a:buClr>
              <a:buFont typeface="Wingdings" panose="05000000000000000000" pitchFamily="2" charset="2"/>
              <a:buChar char="n"/>
              <a:defRPr sz="2400" b="1" kern="1200">
                <a:solidFill>
                  <a:schemeClr val="tx1"/>
                </a:solidFill>
                <a:latin typeface="方正银联黑简体" panose="02000000000000000000" pitchFamily="2" charset="-122"/>
                <a:ea typeface="方正银联黑简体" panose="02000000000000000000" pitchFamily="2" charset="-122"/>
                <a:cs typeface="+mn-cs"/>
              </a:defRPr>
            </a:lvl1pPr>
            <a:lvl2pPr marL="514350" indent="-171450" algn="l" defTabSz="685800" rtl="0" eaLnBrk="1" latinLnBrk="0" hangingPunct="1">
              <a:lnSpc>
                <a:spcPct val="150000"/>
              </a:lnSpc>
              <a:spcBef>
                <a:spcPts val="375"/>
              </a:spcBef>
              <a:spcAft>
                <a:spcPts val="25"/>
              </a:spcAft>
              <a:buClr>
                <a:srgbClr val="828282"/>
              </a:buClr>
              <a:buFont typeface="Wingdings" panose="05000000000000000000" pitchFamily="2" charset="2"/>
              <a:buChar char="p"/>
              <a:defRPr sz="1800" kern="1200">
                <a:solidFill>
                  <a:schemeClr val="tx1"/>
                </a:solidFill>
                <a:latin typeface="方正银联黑简体" panose="02000000000000000000" pitchFamily="2" charset="-122"/>
                <a:ea typeface="方正银联黑简体" panose="02000000000000000000" pitchFamily="2" charset="-122"/>
                <a:cs typeface="+mn-cs"/>
              </a:defRPr>
            </a:lvl2pPr>
            <a:lvl3pPr marL="857250" indent="-171450" algn="l" defTabSz="685800" rtl="0" eaLnBrk="1" latinLnBrk="0" hangingPunct="1">
              <a:lnSpc>
                <a:spcPct val="150000"/>
              </a:lnSpc>
              <a:spcBef>
                <a:spcPts val="375"/>
              </a:spcBef>
              <a:spcAft>
                <a:spcPts val="25"/>
              </a:spcAft>
              <a:buClr>
                <a:srgbClr val="828282"/>
              </a:buClr>
              <a:buFont typeface="Arial" panose="020B0604020202020204" pitchFamily="34" charset="0"/>
              <a:buChar char="•"/>
              <a:defRPr sz="1800" kern="1200">
                <a:solidFill>
                  <a:schemeClr val="tx1"/>
                </a:solidFill>
                <a:latin typeface="方正银联黑简体" panose="02000000000000000000" pitchFamily="2" charset="-122"/>
                <a:ea typeface="方正银联黑简体" panose="02000000000000000000" pitchFamily="2" charset="-122"/>
                <a:cs typeface="+mn-cs"/>
              </a:defRPr>
            </a:lvl3pPr>
            <a:lvl4pPr marL="12001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4pPr>
            <a:lvl5pPr marL="1543050" indent="-171450" algn="l" defTabSz="685800" rtl="0" eaLnBrk="1" latinLnBrk="0" hangingPunct="1">
              <a:lnSpc>
                <a:spcPct val="150000"/>
              </a:lnSpc>
              <a:spcBef>
                <a:spcPts val="375"/>
              </a:spcBef>
              <a:spcAft>
                <a:spcPts val="25"/>
              </a:spcAft>
              <a:buFont typeface="Arial" panose="020B0604020202020204" pitchFamily="34" charset="0"/>
              <a:buChar char="•"/>
              <a:defRPr sz="135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buFont typeface="+mj-lt"/>
              <a:buAutoNum type="arabicPeriod"/>
            </a:pPr>
            <a:r>
              <a:rPr lang="zh-CN" altLang="en-US" dirty="0">
                <a:solidFill>
                  <a:schemeClr val="bg1">
                    <a:lumMod val="75000"/>
                  </a:schemeClr>
                </a:solidFill>
                <a:latin typeface="黑体" panose="02010609060101010101" pitchFamily="49" charset="-122"/>
                <a:ea typeface="黑体" panose="02010609060101010101" pitchFamily="49" charset="-122"/>
                <a:sym typeface="+mn-ea"/>
              </a:rPr>
              <a:t>商品信息报备注意事项</a:t>
            </a:r>
            <a:endParaRPr lang="zh-CN" altLang="en-US" dirty="0">
              <a:solidFill>
                <a:schemeClr val="bg1">
                  <a:lumMod val="75000"/>
                </a:schemeClr>
              </a:solidFill>
              <a:latin typeface="黑体" panose="02010609060101010101" pitchFamily="49" charset="-122"/>
              <a:ea typeface="黑体" panose="02010609060101010101" pitchFamily="49" charset="-122"/>
            </a:endParaRPr>
          </a:p>
          <a:p>
            <a:pPr fontAlgn="auto">
              <a:buFont typeface="+mj-lt"/>
              <a:buAutoNum type="arabicPeriod"/>
            </a:pPr>
            <a:r>
              <a:rPr lang="zh-CN" altLang="en-US" dirty="0">
                <a:latin typeface="黑体" panose="02010609060101010101" pitchFamily="49" charset="-122"/>
                <a:ea typeface="黑体" panose="02010609060101010101" pitchFamily="49" charset="-122"/>
                <a:sym typeface="+mn-ea"/>
              </a:rPr>
              <a:t>商品信息报备系统</a:t>
            </a:r>
            <a:r>
              <a:rPr lang="zh-CN" altLang="en-US" dirty="0">
                <a:latin typeface="黑体" panose="02010609060101010101" pitchFamily="49" charset="-122"/>
                <a:ea typeface="黑体" panose="02010609060101010101" pitchFamily="49" charset="-122"/>
                <a:sym typeface="+mn-ea"/>
              </a:rPr>
              <a:t>操作（商户）</a:t>
            </a:r>
            <a:endParaRPr lang="zh-CN" altLang="en-US" dirty="0">
              <a:solidFill>
                <a:schemeClr val="tx1"/>
              </a:solidFill>
              <a:latin typeface="黑体" panose="02010609060101010101" pitchFamily="49" charset="-122"/>
              <a:ea typeface="黑体" panose="02010609060101010101" pitchFamily="49" charset="-122"/>
            </a:endParaRPr>
          </a:p>
          <a:p>
            <a:pPr fontAlgn="auto">
              <a:buFont typeface="+mj-lt"/>
              <a:buAutoNum type="arabicPeriod"/>
            </a:pPr>
            <a:r>
              <a:rPr lang="zh-CN" altLang="en-US" dirty="0">
                <a:solidFill>
                  <a:schemeClr val="bg1">
                    <a:lumMod val="75000"/>
                  </a:schemeClr>
                </a:solidFill>
                <a:latin typeface="黑体" panose="02010609060101010101" pitchFamily="49" charset="-122"/>
                <a:ea typeface="黑体" panose="02010609060101010101" pitchFamily="49" charset="-122"/>
                <a:sym typeface="+mn-ea"/>
              </a:rPr>
              <a:t>自定义搜索功能操作</a:t>
            </a:r>
            <a:endParaRPr lang="zh-CN" altLang="en-US" dirty="0">
              <a:solidFill>
                <a:schemeClr val="bg1">
                  <a:lumMod val="75000"/>
                </a:schemeClr>
              </a:solidFill>
              <a:latin typeface="黑体" panose="02010609060101010101" pitchFamily="49" charset="-122"/>
              <a:ea typeface="黑体" panose="02010609060101010101" pitchFamily="49" charset="-122"/>
              <a:sym typeface="+mn-ea"/>
            </a:endParaRPr>
          </a:p>
        </p:txBody>
      </p:sp>
      <p:sp>
        <p:nvSpPr>
          <p:cNvPr id="3" name="文本框 2"/>
          <p:cNvSpPr txBox="1"/>
          <p:nvPr/>
        </p:nvSpPr>
        <p:spPr>
          <a:xfrm>
            <a:off x="6055995" y="120650"/>
            <a:ext cx="3202940" cy="460375"/>
          </a:xfrm>
          <a:prstGeom prst="rect">
            <a:avLst/>
          </a:prstGeom>
          <a:noFill/>
        </p:spPr>
        <p:txBody>
          <a:bodyPr wrap="square" rtlCol="0" anchor="t">
            <a:spAutoFit/>
          </a:bodyPr>
          <a:lstStyle/>
          <a:p>
            <a:endParaRPr lang="zh-CN" altLang="en-US" b="1" dirty="0">
              <a:solidFill>
                <a:srgbClr val="FF0000"/>
              </a:solidFill>
              <a:latin typeface="微软雅黑" panose="020B0503020204020204" pitchFamily="34" charset="-122"/>
              <a:sym typeface="+mn-ea"/>
            </a:endParaRPr>
          </a:p>
        </p:txBody>
      </p:sp>
      <p:sp>
        <p:nvSpPr>
          <p:cNvPr id="4" name="文本框 3"/>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solidFill>
                  <a:schemeClr val="tx1"/>
                </a:solidFill>
                <a:latin typeface="黑体" panose="02010609060101010101" pitchFamily="49" charset="-122"/>
                <a:ea typeface="黑体" panose="02010609060101010101" pitchFamily="49" charset="-122"/>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2" name="文本框 1"/>
          <p:cNvSpPr txBox="1"/>
          <p:nvPr/>
        </p:nvSpPr>
        <p:spPr>
          <a:xfrm>
            <a:off x="474345" y="765810"/>
            <a:ext cx="8118475" cy="2306955"/>
          </a:xfrm>
          <a:prstGeom prst="rect">
            <a:avLst/>
          </a:prstGeom>
          <a:noFill/>
        </p:spPr>
        <p:txBody>
          <a:bodyPr wrap="square" rtlCol="0" anchor="t">
            <a:spAutoFit/>
          </a:bodyPr>
          <a:lstStyle/>
          <a:p>
            <a:pPr marL="0" indent="0" latinLnBrk="0">
              <a:lnSpc>
                <a:spcPct val="150000"/>
              </a:lnSpc>
            </a:pPr>
            <a:r>
              <a:rPr lang="zh-CN" altLang="en-US" sz="1600" b="1" dirty="0">
                <a:latin typeface="黑体" panose="02010609060101010101" pitchFamily="49" charset="-122"/>
                <a:ea typeface="黑体" panose="02010609060101010101" pitchFamily="49" charset="-122"/>
                <a:sym typeface="+mn-ea"/>
              </a:rPr>
              <a:t>（</a:t>
            </a:r>
            <a:r>
              <a:rPr lang="zh-CN" altLang="en-US" sz="1600" b="1" dirty="0">
                <a:latin typeface="黑体" panose="02010609060101010101" pitchFamily="49" charset="-122"/>
                <a:ea typeface="黑体" panose="02010609060101010101" pitchFamily="49" charset="-122"/>
                <a:sym typeface="+mn-ea"/>
              </a:rPr>
              <a:t>一）平台登录指引</a:t>
            </a:r>
            <a:endParaRPr lang="zh-CN" altLang="en-US" sz="1600" b="1" dirty="0">
              <a:latin typeface="黑体" panose="02010609060101010101" pitchFamily="49" charset="-122"/>
              <a:ea typeface="黑体" panose="02010609060101010101" pitchFamily="49" charset="-122"/>
              <a:sym typeface="+mn-ea"/>
            </a:endParaRPr>
          </a:p>
          <a:p>
            <a:pPr marL="0" indent="0" latinLnBrk="0">
              <a:lnSpc>
                <a:spcPct val="150000"/>
              </a:lnSpc>
            </a:pPr>
            <a:r>
              <a:rPr lang="en-US" altLang="zh-CN" sz="1600" b="1" dirty="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1600" b="1" dirty="0">
                <a:latin typeface="黑体" panose="02010609060101010101" pitchFamily="49" charset="-122"/>
                <a:ea typeface="黑体" panose="02010609060101010101" pitchFamily="49" charset="-122"/>
                <a:cs typeface="黑体" panose="02010609060101010101" pitchFamily="49" charset="-122"/>
                <a:sym typeface="+mn-ea"/>
              </a:rPr>
              <a:t>平台基础信息</a:t>
            </a:r>
            <a:endParaRPr lang="zh-CN" altLang="en-US" sz="1600" b="1" dirty="0">
              <a:latin typeface="黑体" panose="02010609060101010101" pitchFamily="49" charset="-122"/>
              <a:ea typeface="黑体" panose="02010609060101010101" pitchFamily="49" charset="-122"/>
              <a:cs typeface="黑体" panose="02010609060101010101" pitchFamily="49" charset="-122"/>
            </a:endParaRPr>
          </a:p>
          <a:p>
            <a:pPr marL="0" indent="0" latinLnBrk="0">
              <a:lnSpc>
                <a:spcPct val="150000"/>
              </a:lnSpc>
            </a:pPr>
            <a:r>
              <a:rPr lang="zh-CN" altLang="en-US" sz="16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b="1" dirty="0">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1600" b="1" dirty="0">
                <a:latin typeface="黑体" panose="02010609060101010101" pitchFamily="49" charset="-122"/>
                <a:ea typeface="黑体" panose="02010609060101010101" pitchFamily="49" charset="-122"/>
                <a:cs typeface="黑体" panose="02010609060101010101" pitchFamily="49" charset="-122"/>
                <a:sym typeface="+mn-ea"/>
              </a:rPr>
              <a:t>）平台地址：</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http://120.49.69.176:5600</a:t>
            </a:r>
            <a:endParaRPr lang="en-US" altLang="zh-CN" sz="1600" dirty="0">
              <a:latin typeface="黑体" panose="02010609060101010101" pitchFamily="49" charset="-122"/>
              <a:ea typeface="黑体" panose="02010609060101010101" pitchFamily="49" charset="-122"/>
              <a:cs typeface="黑体" panose="02010609060101010101" pitchFamily="49" charset="-122"/>
            </a:endParaRPr>
          </a:p>
          <a:p>
            <a:pPr marL="0" indent="0" latinLnBrk="0">
              <a:lnSpc>
                <a:spcPct val="150000"/>
              </a:lnSpc>
            </a:pPr>
            <a:r>
              <a:rPr lang="zh-CN" altLang="en-US" sz="16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b="1" dirty="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b="1" dirty="0">
                <a:latin typeface="黑体" panose="02010609060101010101" pitchFamily="49" charset="-122"/>
                <a:ea typeface="黑体" panose="02010609060101010101" pitchFamily="49" charset="-122"/>
                <a:cs typeface="黑体" panose="02010609060101010101" pitchFamily="49" charset="-122"/>
                <a:sym typeface="+mn-ea"/>
              </a:rPr>
              <a:t>）登录账号：</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以</a:t>
            </a:r>
            <a:r>
              <a:rPr lang="zh-CN" altLang="en-US"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消费品家电以旧换新、数码和智能产品购新报名系统</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填报的</a:t>
            </a:r>
            <a:r>
              <a:rPr lang="zh-CN" altLang="en-US"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邮箱</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作为登录账号（见下图）（</a:t>
            </a:r>
            <a:r>
              <a:rPr lang="zh-CN" altLang="en-US" sz="1600"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各市公布的企业可登录</a:t>
            </a:r>
            <a:r>
              <a:rPr lang="zh-CN" altLang="en-US" sz="1600" dirty="0">
                <a:latin typeface="黑体" panose="02010609060101010101" pitchFamily="49" charset="-122"/>
                <a:ea typeface="黑体" panose="02010609060101010101" pitchFamily="49" charset="-122"/>
                <a:cs typeface="黑体" panose="02010609060101010101" pitchFamily="49" charset="-122"/>
                <a:sym typeface="+mn-ea"/>
              </a:rPr>
              <a:t>）</a:t>
            </a:r>
            <a:endParaRPr lang="en-US" altLang="zh-CN" sz="1600" dirty="0">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zh-CN" altLang="en-US" sz="16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b="1" dirty="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1600" b="1" dirty="0">
                <a:latin typeface="黑体" panose="02010609060101010101" pitchFamily="49" charset="-122"/>
                <a:ea typeface="黑体" panose="02010609060101010101" pitchFamily="49" charset="-122"/>
                <a:cs typeface="黑体" panose="02010609060101010101" pitchFamily="49" charset="-122"/>
                <a:sym typeface="+mn-ea"/>
              </a:rPr>
              <a:t>）初始密码：</a:t>
            </a:r>
            <a:r>
              <a:rPr lang="en-US" altLang="zh-CN" sz="1600" dirty="0">
                <a:latin typeface="黑体" panose="02010609060101010101" pitchFamily="49" charset="-122"/>
                <a:ea typeface="黑体" panose="02010609060101010101" pitchFamily="49" charset="-122"/>
                <a:cs typeface="黑体" panose="02010609060101010101" pitchFamily="49" charset="-122"/>
                <a:sym typeface="+mn-ea"/>
              </a:rPr>
              <a:t>12345678</a:t>
            </a:r>
            <a:endParaRPr lang="en-US" altLang="zh-CN" sz="1600" dirty="0">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6" name="图片 5" descr="图形用户界面, 文本, 应用程序&#10;&#10;AI 生成的内容可能不正确。"/>
          <p:cNvPicPr>
            <a:picLocks noChangeAspect="1"/>
          </p:cNvPicPr>
          <p:nvPr/>
        </p:nvPicPr>
        <p:blipFill>
          <a:blip r:embed="rId1"/>
          <a:stretch>
            <a:fillRect/>
          </a:stretch>
        </p:blipFill>
        <p:spPr>
          <a:xfrm>
            <a:off x="1781810" y="3044190"/>
            <a:ext cx="5580380" cy="2558415"/>
          </a:xfrm>
          <a:prstGeom prst="rect">
            <a:avLst/>
          </a:prstGeom>
        </p:spPr>
      </p:pic>
      <p:sp>
        <p:nvSpPr>
          <p:cNvPr id="4" name="文本框 3"/>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形用户界面&#10;&#10;AI 生成的内容可能不正确。"/>
          <p:cNvPicPr>
            <a:picLocks noChangeAspect="1"/>
          </p:cNvPicPr>
          <p:nvPr/>
        </p:nvPicPr>
        <p:blipFill>
          <a:blip r:embed="rId1"/>
          <a:stretch>
            <a:fillRect/>
          </a:stretch>
        </p:blipFill>
        <p:spPr>
          <a:xfrm>
            <a:off x="1188085" y="2334260"/>
            <a:ext cx="6761480" cy="3201035"/>
          </a:xfrm>
          <a:prstGeom prst="rect">
            <a:avLst/>
          </a:prstGeom>
        </p:spPr>
      </p:pic>
      <p:sp>
        <p:nvSpPr>
          <p:cNvPr id="5" name="文本框 4"/>
          <p:cNvSpPr txBox="1"/>
          <p:nvPr/>
        </p:nvSpPr>
        <p:spPr>
          <a:xfrm>
            <a:off x="611560" y="305127"/>
            <a:ext cx="5080000" cy="460375"/>
          </a:xfrm>
          <a:prstGeom prst="rect">
            <a:avLst/>
          </a:prstGeom>
          <a:noFill/>
        </p:spPr>
        <p:txBody>
          <a:bodyPr wrap="none" rtlCol="0">
            <a:spAutoFit/>
          </a:bodyPr>
          <a:lstStyle/>
          <a:p>
            <a:pPr algn="l"/>
            <a:r>
              <a:rPr lang="zh-CN" altLang="en-US" b="1" dirty="0">
                <a:latin typeface="黑体" panose="02010609060101010101" pitchFamily="49" charset="-122"/>
                <a:ea typeface="黑体" panose="02010609060101010101" pitchFamily="49" charset="-122"/>
                <a:sym typeface="+mn-ea"/>
              </a:rPr>
              <a:t>二、商品信息报备系统操作（商户）</a:t>
            </a:r>
            <a:endParaRPr lang="zh-CN" altLang="en-US" b="1"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6055995" y="120650"/>
            <a:ext cx="3202940" cy="460375"/>
          </a:xfrm>
          <a:prstGeom prst="rect">
            <a:avLst/>
          </a:prstGeom>
          <a:noFill/>
        </p:spPr>
        <p:txBody>
          <a:bodyPr wrap="square" rtlCol="0" anchor="t">
            <a:spAutoFit/>
          </a:bodyPr>
          <a:lstStyle/>
          <a:p>
            <a:endParaRPr lang="zh-CN" altLang="en-US" b="1" dirty="0">
              <a:solidFill>
                <a:srgbClr val="FF0000"/>
              </a:solidFill>
              <a:latin typeface="微软雅黑" panose="020B0503020204020204" pitchFamily="34" charset="-122"/>
              <a:sym typeface="+mn-ea"/>
            </a:endParaRPr>
          </a:p>
        </p:txBody>
      </p:sp>
      <p:sp>
        <p:nvSpPr>
          <p:cNvPr id="2" name="文本框 1"/>
          <p:cNvSpPr txBox="1"/>
          <p:nvPr/>
        </p:nvSpPr>
        <p:spPr>
          <a:xfrm>
            <a:off x="474345" y="765810"/>
            <a:ext cx="8118475" cy="1568450"/>
          </a:xfrm>
          <a:prstGeom prst="rect">
            <a:avLst/>
          </a:prstGeom>
          <a:noFill/>
        </p:spPr>
        <p:txBody>
          <a:bodyPr wrap="square" rtlCol="0" anchor="t">
            <a:spAutoFit/>
          </a:bodyPr>
          <a:lstStyle/>
          <a:p>
            <a:pPr marL="0" indent="0" latinLnBrk="0">
              <a:lnSpc>
                <a:spcPct val="150000"/>
              </a:lnSpc>
            </a:pPr>
            <a:r>
              <a:rPr lang="zh-CN" altLang="en-US" sz="1600" b="1" dirty="0">
                <a:latin typeface="黑体" panose="02010609060101010101" pitchFamily="49" charset="-122"/>
                <a:ea typeface="黑体" panose="02010609060101010101" pitchFamily="49" charset="-122"/>
                <a:cs typeface="黑体" panose="02010609060101010101" pitchFamily="49" charset="-122"/>
                <a:sym typeface="+mn-ea"/>
              </a:rPr>
              <a:t>（一）平台登录指引</a:t>
            </a:r>
            <a:endParaRPr lang="zh-CN" altLang="en-US" sz="1600" b="1" dirty="0">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en-US" altLang="zh-CN" sz="1600" b="1" dirty="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登录流程</a:t>
            </a:r>
            <a:endParaRPr lang="zh-CN" altLang="en-US" sz="1600" b="1">
              <a:latin typeface="黑体" panose="02010609060101010101" pitchFamily="49" charset="-122"/>
              <a:ea typeface="黑体" panose="02010609060101010101" pitchFamily="49" charset="-122"/>
              <a:cs typeface="黑体" panose="02010609060101010101" pitchFamily="49" charset="-122"/>
              <a:sym typeface="+mn-ea"/>
            </a:endParaRPr>
          </a:p>
          <a:p>
            <a:pPr marL="0" indent="0" latinLnBrk="0">
              <a:lnSpc>
                <a:spcPct val="150000"/>
              </a:lnSpc>
            </a:pP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b="1">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1600" b="1">
                <a:latin typeface="黑体" panose="02010609060101010101" pitchFamily="49" charset="-122"/>
                <a:ea typeface="黑体" panose="02010609060101010101" pitchFamily="49" charset="-122"/>
                <a:cs typeface="黑体" panose="02010609060101010101" pitchFamily="49" charset="-122"/>
                <a:sym typeface="+mn-ea"/>
              </a:rPr>
              <a:t>）首次登录：</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访问平台地址（</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http://120.49.69.176:5600</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）后，在登录界面输入账号和初始密码，点击</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提交</a:t>
            </a:r>
            <a:r>
              <a:rPr lang="en-US" altLang="zh-CN" sz="160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600"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 name="文本框 3"/>
          <p:cNvSpPr txBox="1"/>
          <p:nvPr/>
        </p:nvSpPr>
        <p:spPr>
          <a:xfrm>
            <a:off x="7236460" y="121285"/>
            <a:ext cx="1761490" cy="460375"/>
          </a:xfrm>
          <a:prstGeom prst="rect">
            <a:avLst/>
          </a:prstGeom>
          <a:noFill/>
        </p:spPr>
        <p:txBody>
          <a:bodyPr wrap="square" rtlCol="0" anchor="t">
            <a:spAutoFit/>
          </a:bodyPr>
          <a:lstStyle/>
          <a:p>
            <a:r>
              <a:rPr lang="zh-CN" altLang="en-US" b="1" dirty="0">
                <a:solidFill>
                  <a:srgbClr val="FF0000"/>
                </a:solidFill>
                <a:latin typeface="微软雅黑" panose="020B0503020204020204" pitchFamily="34" charset="-122"/>
                <a:sym typeface="+mn-ea"/>
              </a:rPr>
              <a:t>（试运行）</a:t>
            </a:r>
            <a:endParaRPr lang="zh-CN" altLang="en-US" b="1" dirty="0">
              <a:solidFill>
                <a:srgbClr val="FF0000"/>
              </a:solidFill>
              <a:latin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tags/tag1.xml><?xml version="1.0" encoding="utf-8"?>
<p:tagLst xmlns:p="http://schemas.openxmlformats.org/presentationml/2006/main">
  <p:tag name="COMMONDATA" val="eyJoZGlkIjoiZDNiMzk4Njk2MzhmY2ZhYmU2MjA1MGEwYWJkZDY4OGEifQ=="/>
  <p:tag name="KSO_WPP_MARK_KEY" val="4875be7e-4414-4b19-8f2b-c5eb9578e22e"/>
</p:tagLst>
</file>

<file path=ppt/theme/theme1.xml><?xml version="1.0" encoding="utf-8"?>
<a:theme xmlns:a="http://schemas.openxmlformats.org/drawingml/2006/main" name="自定义设计方案">
  <a:themeElements>
    <a:clrScheme name="银联标准配色">
      <a:dk1>
        <a:srgbClr val="414141"/>
      </a:dk1>
      <a:lt1>
        <a:sysClr val="window" lastClr="FFFFFF"/>
      </a:lt1>
      <a:dk2>
        <a:srgbClr val="828282"/>
      </a:dk2>
      <a:lt2>
        <a:srgbClr val="E7E6E6"/>
      </a:lt2>
      <a:accent1>
        <a:srgbClr val="E03A3E"/>
      </a:accent1>
      <a:accent2>
        <a:srgbClr val="F5846C"/>
      </a:accent2>
      <a:accent3>
        <a:srgbClr val="004B85"/>
      </a:accent3>
      <a:accent4>
        <a:srgbClr val="5698D2"/>
      </a:accent4>
      <a:accent5>
        <a:srgbClr val="008286"/>
      </a:accent5>
      <a:accent6>
        <a:srgbClr val="60C3AD"/>
      </a:accent6>
      <a:hlink>
        <a:srgbClr val="008286"/>
      </a:hlink>
      <a:folHlink>
        <a:srgbClr val="954F72"/>
      </a:folHlink>
    </a:clrScheme>
    <a:fontScheme name="font">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定义设计方案">
  <a:themeElements>
    <a:clrScheme name="银联标准配色">
      <a:dk1>
        <a:srgbClr val="414141"/>
      </a:dk1>
      <a:lt1>
        <a:sysClr val="window" lastClr="FFFFFF"/>
      </a:lt1>
      <a:dk2>
        <a:srgbClr val="828282"/>
      </a:dk2>
      <a:lt2>
        <a:srgbClr val="E7E6E6"/>
      </a:lt2>
      <a:accent1>
        <a:srgbClr val="E03A3E"/>
      </a:accent1>
      <a:accent2>
        <a:srgbClr val="F5846C"/>
      </a:accent2>
      <a:accent3>
        <a:srgbClr val="004B85"/>
      </a:accent3>
      <a:accent4>
        <a:srgbClr val="5698D2"/>
      </a:accent4>
      <a:accent5>
        <a:srgbClr val="008286"/>
      </a:accent5>
      <a:accent6>
        <a:srgbClr val="60C3AD"/>
      </a:accent6>
      <a:hlink>
        <a:srgbClr val="008286"/>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银联标准配色">
      <a:dk1>
        <a:srgbClr val="414141"/>
      </a:dk1>
      <a:lt1>
        <a:sysClr val="window" lastClr="FFFFFF"/>
      </a:lt1>
      <a:dk2>
        <a:srgbClr val="828282"/>
      </a:dk2>
      <a:lt2>
        <a:srgbClr val="E7E6E6"/>
      </a:lt2>
      <a:accent1>
        <a:srgbClr val="E03A3E"/>
      </a:accent1>
      <a:accent2>
        <a:srgbClr val="F5846C"/>
      </a:accent2>
      <a:accent3>
        <a:srgbClr val="004B85"/>
      </a:accent3>
      <a:accent4>
        <a:srgbClr val="5698D2"/>
      </a:accent4>
      <a:accent5>
        <a:srgbClr val="008286"/>
      </a:accent5>
      <a:accent6>
        <a:srgbClr val="60C3AD"/>
      </a:accent6>
      <a:hlink>
        <a:srgbClr val="008286"/>
      </a:hlink>
      <a:folHlink>
        <a:srgbClr val="954F72"/>
      </a:folHlink>
    </a:clrScheme>
    <a:fontScheme name="font">
      <a:majorFont>
        <a:latin typeface="Arial"/>
        <a:ea typeface="黑体"/>
        <a:cs typeface=""/>
      </a:majorFont>
      <a:minorFont>
        <a:latin typeface="Arial"/>
        <a:ea typeface="黑体"/>
        <a:cs typeface=""/>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自定义设计方案">
  <a:themeElements>
    <a:clrScheme name="银联标准配色">
      <a:dk1>
        <a:sysClr val="windowText" lastClr="000000"/>
      </a:dk1>
      <a:lt1>
        <a:sysClr val="window" lastClr="FFFFFF"/>
      </a:lt1>
      <a:dk2>
        <a:srgbClr val="828282"/>
      </a:dk2>
      <a:lt2>
        <a:srgbClr val="E7E6E6"/>
      </a:lt2>
      <a:accent1>
        <a:srgbClr val="E03A3E"/>
      </a:accent1>
      <a:accent2>
        <a:srgbClr val="F5846C"/>
      </a:accent2>
      <a:accent3>
        <a:srgbClr val="004B85"/>
      </a:accent3>
      <a:accent4>
        <a:srgbClr val="5698D2"/>
      </a:accent4>
      <a:accent5>
        <a:srgbClr val="008286"/>
      </a:accent5>
      <a:accent6>
        <a:srgbClr val="60C3AD"/>
      </a:accent6>
      <a:hlink>
        <a:srgbClr val="008286"/>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银联标准配色">
      <a:dk1>
        <a:sysClr val="windowText" lastClr="000000"/>
      </a:dk1>
      <a:lt1>
        <a:sysClr val="window" lastClr="FFFFFF"/>
      </a:lt1>
      <a:dk2>
        <a:srgbClr val="828282"/>
      </a:dk2>
      <a:lt2>
        <a:srgbClr val="E7E6E6"/>
      </a:lt2>
      <a:accent1>
        <a:srgbClr val="E03A3E"/>
      </a:accent1>
      <a:accent2>
        <a:srgbClr val="F5846C"/>
      </a:accent2>
      <a:accent3>
        <a:srgbClr val="004B85"/>
      </a:accent3>
      <a:accent4>
        <a:srgbClr val="5698D2"/>
      </a:accent4>
      <a:accent5>
        <a:srgbClr val="008286"/>
      </a:accent5>
      <a:accent6>
        <a:srgbClr val="60C3AD"/>
      </a:accent6>
      <a:hlink>
        <a:srgbClr val="008286"/>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自定义设计方案">
  <a:themeElements>
    <a:clrScheme name="银联标准配色">
      <a:dk1>
        <a:sysClr val="windowText" lastClr="000000"/>
      </a:dk1>
      <a:lt1>
        <a:sysClr val="window" lastClr="FFFFFF"/>
      </a:lt1>
      <a:dk2>
        <a:srgbClr val="828282"/>
      </a:dk2>
      <a:lt2>
        <a:srgbClr val="E7E6E6"/>
      </a:lt2>
      <a:accent1>
        <a:srgbClr val="E03A3E"/>
      </a:accent1>
      <a:accent2>
        <a:srgbClr val="F5846C"/>
      </a:accent2>
      <a:accent3>
        <a:srgbClr val="004B85"/>
      </a:accent3>
      <a:accent4>
        <a:srgbClr val="5698D2"/>
      </a:accent4>
      <a:accent5>
        <a:srgbClr val="008286"/>
      </a:accent5>
      <a:accent6>
        <a:srgbClr val="60C3AD"/>
      </a:accent6>
      <a:hlink>
        <a:srgbClr val="008286"/>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自定义设计方案">
  <a:themeElements>
    <a:clrScheme name="银联标准配色">
      <a:dk1>
        <a:srgbClr val="414141"/>
      </a:dk1>
      <a:lt1>
        <a:sysClr val="window" lastClr="FFFFFF"/>
      </a:lt1>
      <a:dk2>
        <a:srgbClr val="828282"/>
      </a:dk2>
      <a:lt2>
        <a:srgbClr val="E7E6E6"/>
      </a:lt2>
      <a:accent1>
        <a:srgbClr val="E03A3E"/>
      </a:accent1>
      <a:accent2>
        <a:srgbClr val="F5846C"/>
      </a:accent2>
      <a:accent3>
        <a:srgbClr val="004B85"/>
      </a:accent3>
      <a:accent4>
        <a:srgbClr val="5698D2"/>
      </a:accent4>
      <a:accent5>
        <a:srgbClr val="008286"/>
      </a:accent5>
      <a:accent6>
        <a:srgbClr val="60C3AD"/>
      </a:accent6>
      <a:hlink>
        <a:srgbClr val="008286"/>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Calibri"/>
        <a:ea typeface="宋体"/>
        <a:cs typeface=""/>
      </a:majorFont>
      <a:minorFont>
        <a:latin typeface="方正悦准黑简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2566</Words>
  <Application>WPS 演示</Application>
  <PresentationFormat>全屏显示(16:10)</PresentationFormat>
  <Paragraphs>193</Paragraphs>
  <Slides>23</Slides>
  <Notes>23</Notes>
  <HiddenSlides>0</HiddenSlides>
  <MMClips>0</MMClips>
  <ScaleCrop>false</ScaleCrop>
  <HeadingPairs>
    <vt:vector size="6" baseType="variant">
      <vt:variant>
        <vt:lpstr>已用的字体</vt:lpstr>
      </vt:variant>
      <vt:variant>
        <vt:i4>10</vt:i4>
      </vt:variant>
      <vt:variant>
        <vt:lpstr>主题</vt:lpstr>
      </vt:variant>
      <vt:variant>
        <vt:i4>7</vt:i4>
      </vt:variant>
      <vt:variant>
        <vt:lpstr>幻灯片标题</vt:lpstr>
      </vt:variant>
      <vt:variant>
        <vt:i4>23</vt:i4>
      </vt:variant>
    </vt:vector>
  </HeadingPairs>
  <TitlesOfParts>
    <vt:vector size="40" baseType="lpstr">
      <vt:lpstr>Arial</vt:lpstr>
      <vt:lpstr>宋体</vt:lpstr>
      <vt:lpstr>Wingdings</vt:lpstr>
      <vt:lpstr>Verdana</vt:lpstr>
      <vt:lpstr>微软雅黑</vt:lpstr>
      <vt:lpstr>黑体</vt:lpstr>
      <vt:lpstr>方正银联黑简体</vt:lpstr>
      <vt:lpstr>方正悦准黑简体</vt:lpstr>
      <vt:lpstr>MS PGothic</vt:lpstr>
      <vt:lpstr>Arial Unicode MS</vt:lpstr>
      <vt:lpstr>自定义设计方案</vt:lpstr>
      <vt:lpstr>2_自定义设计方案</vt:lpstr>
      <vt:lpstr>1_自定义设计方案</vt:lpstr>
      <vt:lpstr>5_自定义设计方案</vt:lpstr>
      <vt:lpstr>4_自定义设计方案</vt:lpstr>
      <vt:lpstr>6_自定义设计方案</vt:lpstr>
      <vt:lpstr>3_自定义设计方案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new PPT template</dc:title>
  <dc:creator>User</dc:creator>
  <cp:lastModifiedBy>WPS_1731328217</cp:lastModifiedBy>
  <cp:revision>1584</cp:revision>
  <cp:lastPrinted>2026-01-03T07:48:00Z</cp:lastPrinted>
  <dcterms:created xsi:type="dcterms:W3CDTF">2026-01-03T07:48:00Z</dcterms:created>
  <dcterms:modified xsi:type="dcterms:W3CDTF">2026-03-12T00:43:25Z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693DF35F543F4D4EA7B6305D5340F2AF_13</vt:lpwstr>
  </property>
  <property fmtid="{D5CDD505-2E9C-101B-9397-08002B2CF9AE}" pid="3" name="KSOProductBuildVer">
    <vt:lpwstr>2052-12.1.0.25225</vt:lpwstr>
  </property>
</Properties>
</file>